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0" r:id="rId1"/>
    <p:sldMasterId id="2147483716" r:id="rId2"/>
    <p:sldMasterId id="2147483718" r:id="rId3"/>
  </p:sldMasterIdLst>
  <p:sldIdLst>
    <p:sldId id="259" r:id="rId4"/>
    <p:sldId id="261" r:id="rId5"/>
    <p:sldId id="264" r:id="rId6"/>
    <p:sldId id="262" r:id="rId7"/>
    <p:sldId id="267" r:id="rId8"/>
    <p:sldId id="268" r:id="rId9"/>
    <p:sldId id="269" r:id="rId10"/>
    <p:sldId id="270" r:id="rId11"/>
    <p:sldId id="257" r:id="rId12"/>
    <p:sldId id="263" r:id="rId13"/>
    <p:sldId id="265" r:id="rId14"/>
    <p:sldId id="266" r:id="rId1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901200" y="2600133"/>
            <a:ext cx="6389600" cy="859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4800" b="1">
                <a:solidFill>
                  <a:schemeClr val="lt1"/>
                </a:solidFill>
              </a:defRPr>
            </a:lvl1pPr>
            <a:lvl2pPr lvl="1" algn="ctr">
              <a:spcBef>
                <a:spcPts val="0"/>
              </a:spcBef>
              <a:spcAft>
                <a:spcPts val="0"/>
              </a:spcAft>
              <a:buClr>
                <a:schemeClr val="lt1"/>
              </a:buClr>
              <a:buSzPts val="3600"/>
              <a:buNone/>
              <a:defRPr sz="4800" b="1">
                <a:solidFill>
                  <a:schemeClr val="lt1"/>
                </a:solidFill>
              </a:defRPr>
            </a:lvl2pPr>
            <a:lvl3pPr lvl="2" algn="ctr">
              <a:spcBef>
                <a:spcPts val="0"/>
              </a:spcBef>
              <a:spcAft>
                <a:spcPts val="0"/>
              </a:spcAft>
              <a:buClr>
                <a:schemeClr val="lt1"/>
              </a:buClr>
              <a:buSzPts val="3600"/>
              <a:buNone/>
              <a:defRPr sz="4800" b="1">
                <a:solidFill>
                  <a:schemeClr val="lt1"/>
                </a:solidFill>
              </a:defRPr>
            </a:lvl3pPr>
            <a:lvl4pPr lvl="3" algn="ctr">
              <a:spcBef>
                <a:spcPts val="0"/>
              </a:spcBef>
              <a:spcAft>
                <a:spcPts val="0"/>
              </a:spcAft>
              <a:buClr>
                <a:schemeClr val="lt1"/>
              </a:buClr>
              <a:buSzPts val="3600"/>
              <a:buNone/>
              <a:defRPr sz="4800" b="1">
                <a:solidFill>
                  <a:schemeClr val="lt1"/>
                </a:solidFill>
              </a:defRPr>
            </a:lvl4pPr>
            <a:lvl5pPr lvl="4" algn="ctr">
              <a:spcBef>
                <a:spcPts val="0"/>
              </a:spcBef>
              <a:spcAft>
                <a:spcPts val="0"/>
              </a:spcAft>
              <a:buClr>
                <a:schemeClr val="lt1"/>
              </a:buClr>
              <a:buSzPts val="3600"/>
              <a:buNone/>
              <a:defRPr sz="4800" b="1">
                <a:solidFill>
                  <a:schemeClr val="lt1"/>
                </a:solidFill>
              </a:defRPr>
            </a:lvl5pPr>
            <a:lvl6pPr lvl="5" algn="ctr">
              <a:spcBef>
                <a:spcPts val="0"/>
              </a:spcBef>
              <a:spcAft>
                <a:spcPts val="0"/>
              </a:spcAft>
              <a:buClr>
                <a:schemeClr val="lt1"/>
              </a:buClr>
              <a:buSzPts val="3600"/>
              <a:buNone/>
              <a:defRPr sz="4800" b="1">
                <a:solidFill>
                  <a:schemeClr val="lt1"/>
                </a:solidFill>
              </a:defRPr>
            </a:lvl6pPr>
            <a:lvl7pPr lvl="6" algn="ctr">
              <a:spcBef>
                <a:spcPts val="0"/>
              </a:spcBef>
              <a:spcAft>
                <a:spcPts val="0"/>
              </a:spcAft>
              <a:buClr>
                <a:schemeClr val="lt1"/>
              </a:buClr>
              <a:buSzPts val="3600"/>
              <a:buNone/>
              <a:defRPr sz="4800" b="1">
                <a:solidFill>
                  <a:schemeClr val="lt1"/>
                </a:solidFill>
              </a:defRPr>
            </a:lvl7pPr>
            <a:lvl8pPr lvl="7" algn="ctr">
              <a:spcBef>
                <a:spcPts val="0"/>
              </a:spcBef>
              <a:spcAft>
                <a:spcPts val="0"/>
              </a:spcAft>
              <a:buClr>
                <a:schemeClr val="lt1"/>
              </a:buClr>
              <a:buSzPts val="3600"/>
              <a:buNone/>
              <a:defRPr sz="4800" b="1">
                <a:solidFill>
                  <a:schemeClr val="lt1"/>
                </a:solidFill>
              </a:defRPr>
            </a:lvl8pPr>
            <a:lvl9pPr lvl="8" algn="ctr">
              <a:spcBef>
                <a:spcPts val="0"/>
              </a:spcBef>
              <a:spcAft>
                <a:spcPts val="0"/>
              </a:spcAft>
              <a:buClr>
                <a:schemeClr val="lt1"/>
              </a:buClr>
              <a:buSzPts val="3600"/>
              <a:buNone/>
              <a:defRPr sz="4800" b="1">
                <a:solidFill>
                  <a:schemeClr val="lt1"/>
                </a:solidFill>
              </a:defRPr>
            </a:lvl9pPr>
          </a:lstStyle>
          <a:p>
            <a:r>
              <a:rPr lang="en-US"/>
              <a:t>Click to edit Master title style</a:t>
            </a:r>
            <a:endParaRPr/>
          </a:p>
        </p:txBody>
      </p:sp>
      <p:sp>
        <p:nvSpPr>
          <p:cNvPr id="10" name="Google Shape;10;p2"/>
          <p:cNvSpPr txBox="1">
            <a:spLocks noGrp="1"/>
          </p:cNvSpPr>
          <p:nvPr>
            <p:ph type="subTitle" idx="1"/>
          </p:nvPr>
        </p:nvSpPr>
        <p:spPr>
          <a:xfrm>
            <a:off x="2725600" y="4939533"/>
            <a:ext cx="6740800" cy="619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867">
                <a:solidFill>
                  <a:schemeClr val="accent1"/>
                </a:solidFill>
              </a:defRPr>
            </a:lvl1pPr>
            <a:lvl2pPr lvl="1" algn="ctr">
              <a:lnSpc>
                <a:spcPct val="100000"/>
              </a:lnSpc>
              <a:spcBef>
                <a:spcPts val="0"/>
              </a:spcBef>
              <a:spcAft>
                <a:spcPts val="0"/>
              </a:spcAft>
              <a:buClr>
                <a:schemeClr val="lt1"/>
              </a:buClr>
              <a:buSzPts val="1800"/>
              <a:buNone/>
              <a:defRPr sz="2400">
                <a:solidFill>
                  <a:schemeClr val="lt1"/>
                </a:solidFill>
              </a:defRPr>
            </a:lvl2pPr>
            <a:lvl3pPr lvl="2" algn="ctr">
              <a:lnSpc>
                <a:spcPct val="100000"/>
              </a:lnSpc>
              <a:spcBef>
                <a:spcPts val="0"/>
              </a:spcBef>
              <a:spcAft>
                <a:spcPts val="0"/>
              </a:spcAft>
              <a:buClr>
                <a:schemeClr val="lt1"/>
              </a:buClr>
              <a:buSzPts val="1800"/>
              <a:buNone/>
              <a:defRPr sz="2400">
                <a:solidFill>
                  <a:schemeClr val="lt1"/>
                </a:solidFill>
              </a:defRPr>
            </a:lvl3pPr>
            <a:lvl4pPr lvl="3" algn="ctr">
              <a:lnSpc>
                <a:spcPct val="100000"/>
              </a:lnSpc>
              <a:spcBef>
                <a:spcPts val="0"/>
              </a:spcBef>
              <a:spcAft>
                <a:spcPts val="0"/>
              </a:spcAft>
              <a:buClr>
                <a:schemeClr val="lt1"/>
              </a:buClr>
              <a:buSzPts val="1800"/>
              <a:buNone/>
              <a:defRPr sz="2400">
                <a:solidFill>
                  <a:schemeClr val="lt1"/>
                </a:solidFill>
              </a:defRPr>
            </a:lvl4pPr>
            <a:lvl5pPr lvl="4" algn="ctr">
              <a:lnSpc>
                <a:spcPct val="100000"/>
              </a:lnSpc>
              <a:spcBef>
                <a:spcPts val="0"/>
              </a:spcBef>
              <a:spcAft>
                <a:spcPts val="0"/>
              </a:spcAft>
              <a:buClr>
                <a:schemeClr val="lt1"/>
              </a:buClr>
              <a:buSzPts val="1800"/>
              <a:buNone/>
              <a:defRPr sz="2400">
                <a:solidFill>
                  <a:schemeClr val="lt1"/>
                </a:solidFill>
              </a:defRPr>
            </a:lvl5pPr>
            <a:lvl6pPr lvl="5" algn="ctr">
              <a:lnSpc>
                <a:spcPct val="100000"/>
              </a:lnSpc>
              <a:spcBef>
                <a:spcPts val="0"/>
              </a:spcBef>
              <a:spcAft>
                <a:spcPts val="0"/>
              </a:spcAft>
              <a:buClr>
                <a:schemeClr val="lt1"/>
              </a:buClr>
              <a:buSzPts val="1800"/>
              <a:buNone/>
              <a:defRPr sz="2400">
                <a:solidFill>
                  <a:schemeClr val="lt1"/>
                </a:solidFill>
              </a:defRPr>
            </a:lvl6pPr>
            <a:lvl7pPr lvl="6" algn="ctr">
              <a:lnSpc>
                <a:spcPct val="100000"/>
              </a:lnSpc>
              <a:spcBef>
                <a:spcPts val="0"/>
              </a:spcBef>
              <a:spcAft>
                <a:spcPts val="0"/>
              </a:spcAft>
              <a:buClr>
                <a:schemeClr val="lt1"/>
              </a:buClr>
              <a:buSzPts val="1800"/>
              <a:buNone/>
              <a:defRPr sz="2400">
                <a:solidFill>
                  <a:schemeClr val="lt1"/>
                </a:solidFill>
              </a:defRPr>
            </a:lvl7pPr>
            <a:lvl8pPr lvl="7" algn="ctr">
              <a:lnSpc>
                <a:spcPct val="100000"/>
              </a:lnSpc>
              <a:spcBef>
                <a:spcPts val="0"/>
              </a:spcBef>
              <a:spcAft>
                <a:spcPts val="0"/>
              </a:spcAft>
              <a:buClr>
                <a:schemeClr val="lt1"/>
              </a:buClr>
              <a:buSzPts val="1800"/>
              <a:buNone/>
              <a:defRPr sz="2400">
                <a:solidFill>
                  <a:schemeClr val="lt1"/>
                </a:solidFill>
              </a:defRPr>
            </a:lvl8pPr>
            <a:lvl9pPr lvl="8" algn="ctr">
              <a:lnSpc>
                <a:spcPct val="100000"/>
              </a:lnSpc>
              <a:spcBef>
                <a:spcPts val="0"/>
              </a:spcBef>
              <a:spcAft>
                <a:spcPts val="0"/>
              </a:spcAft>
              <a:buClr>
                <a:schemeClr val="lt1"/>
              </a:buClr>
              <a:buSzPts val="1800"/>
              <a:buNone/>
              <a:defRPr sz="24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3284383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extLst>
      <p:ext uri="{BB962C8B-B14F-4D97-AF65-F5344CB8AC3E}">
        <p14:creationId xmlns:p14="http://schemas.microsoft.com/office/powerpoint/2010/main" val="3277306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Bullet Points">
  <p:cSld name="Title + Bullet Points">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1251333" y="593367"/>
            <a:ext cx="7647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43" name="Google Shape;43;p13"/>
          <p:cNvSpPr txBox="1">
            <a:spLocks noGrp="1"/>
          </p:cNvSpPr>
          <p:nvPr>
            <p:ph type="body" idx="1"/>
          </p:nvPr>
        </p:nvSpPr>
        <p:spPr>
          <a:xfrm>
            <a:off x="1251333" y="1661367"/>
            <a:ext cx="9562800" cy="4053200"/>
          </a:xfrm>
          <a:prstGeom prst="rect">
            <a:avLst/>
          </a:prstGeom>
        </p:spPr>
        <p:txBody>
          <a:bodyPr spcFirstLastPara="1" wrap="square" lIns="91425" tIns="91425" rIns="91425" bIns="91425" anchor="t" anchorCtr="0">
            <a:noAutofit/>
          </a:bodyPr>
          <a:lstStyle>
            <a:lvl1pPr marL="609585" lvl="0" indent="-402157" rtl="0">
              <a:spcBef>
                <a:spcPts val="0"/>
              </a:spcBef>
              <a:spcAft>
                <a:spcPts val="0"/>
              </a:spcAft>
              <a:buClr>
                <a:schemeClr val="lt1"/>
              </a:buClr>
              <a:buSzPts val="1150"/>
              <a:buChar char="●"/>
              <a:defRPr sz="1533">
                <a:solidFill>
                  <a:schemeClr val="lt1"/>
                </a:solidFill>
              </a:defRPr>
            </a:lvl1pPr>
            <a:lvl2pPr marL="1219170" lvl="1" indent="-402157" rtl="0">
              <a:spcBef>
                <a:spcPts val="2133"/>
              </a:spcBef>
              <a:spcAft>
                <a:spcPts val="0"/>
              </a:spcAft>
              <a:buClr>
                <a:schemeClr val="lt1"/>
              </a:buClr>
              <a:buSzPts val="1150"/>
              <a:buChar char="○"/>
              <a:defRPr sz="1533">
                <a:solidFill>
                  <a:schemeClr val="lt1"/>
                </a:solidFill>
              </a:defRPr>
            </a:lvl2pPr>
            <a:lvl3pPr marL="1828754" lvl="2" indent="-402157" rtl="0">
              <a:spcBef>
                <a:spcPts val="2133"/>
              </a:spcBef>
              <a:spcAft>
                <a:spcPts val="0"/>
              </a:spcAft>
              <a:buClr>
                <a:schemeClr val="lt1"/>
              </a:buClr>
              <a:buSzPts val="1150"/>
              <a:buChar char="■"/>
              <a:defRPr sz="1533">
                <a:solidFill>
                  <a:schemeClr val="lt1"/>
                </a:solidFill>
              </a:defRPr>
            </a:lvl3pPr>
            <a:lvl4pPr marL="2438339" lvl="3" indent="-402157" rtl="0">
              <a:spcBef>
                <a:spcPts val="2133"/>
              </a:spcBef>
              <a:spcAft>
                <a:spcPts val="0"/>
              </a:spcAft>
              <a:buClr>
                <a:schemeClr val="lt1"/>
              </a:buClr>
              <a:buSzPts val="1150"/>
              <a:buChar char="●"/>
              <a:defRPr sz="1533">
                <a:solidFill>
                  <a:schemeClr val="lt1"/>
                </a:solidFill>
              </a:defRPr>
            </a:lvl4pPr>
            <a:lvl5pPr marL="3047924" lvl="4" indent="-402157" rtl="0">
              <a:spcBef>
                <a:spcPts val="2133"/>
              </a:spcBef>
              <a:spcAft>
                <a:spcPts val="0"/>
              </a:spcAft>
              <a:buClr>
                <a:schemeClr val="lt1"/>
              </a:buClr>
              <a:buSzPts val="1150"/>
              <a:buChar char="○"/>
              <a:defRPr sz="1533">
                <a:solidFill>
                  <a:schemeClr val="lt1"/>
                </a:solidFill>
              </a:defRPr>
            </a:lvl5pPr>
            <a:lvl6pPr marL="3657509" lvl="5" indent="-402157" rtl="0">
              <a:spcBef>
                <a:spcPts val="2133"/>
              </a:spcBef>
              <a:spcAft>
                <a:spcPts val="0"/>
              </a:spcAft>
              <a:buClr>
                <a:schemeClr val="lt1"/>
              </a:buClr>
              <a:buSzPts val="1150"/>
              <a:buChar char="■"/>
              <a:defRPr sz="1533">
                <a:solidFill>
                  <a:schemeClr val="lt1"/>
                </a:solidFill>
              </a:defRPr>
            </a:lvl6pPr>
            <a:lvl7pPr marL="4267093" lvl="6" indent="-402157" rtl="0">
              <a:spcBef>
                <a:spcPts val="2133"/>
              </a:spcBef>
              <a:spcAft>
                <a:spcPts val="0"/>
              </a:spcAft>
              <a:buClr>
                <a:schemeClr val="lt1"/>
              </a:buClr>
              <a:buSzPts val="1150"/>
              <a:buChar char="●"/>
              <a:defRPr sz="1533">
                <a:solidFill>
                  <a:schemeClr val="lt1"/>
                </a:solidFill>
              </a:defRPr>
            </a:lvl7pPr>
            <a:lvl8pPr marL="4876678" lvl="7" indent="-402157" rtl="0">
              <a:spcBef>
                <a:spcPts val="2133"/>
              </a:spcBef>
              <a:spcAft>
                <a:spcPts val="0"/>
              </a:spcAft>
              <a:buClr>
                <a:schemeClr val="lt1"/>
              </a:buClr>
              <a:buSzPts val="1150"/>
              <a:buChar char="○"/>
              <a:defRPr sz="1533">
                <a:solidFill>
                  <a:schemeClr val="lt1"/>
                </a:solidFill>
              </a:defRPr>
            </a:lvl8pPr>
            <a:lvl9pPr marL="5486263" lvl="8" indent="-402157" rtl="0">
              <a:spcBef>
                <a:spcPts val="2133"/>
              </a:spcBef>
              <a:spcAft>
                <a:spcPts val="2133"/>
              </a:spcAft>
              <a:buClr>
                <a:schemeClr val="lt1"/>
              </a:buClr>
              <a:buSzPts val="1150"/>
              <a:buChar char="■"/>
              <a:defRPr sz="1533">
                <a:solidFill>
                  <a:schemeClr val="lt1"/>
                </a:solidFill>
              </a:defRPr>
            </a:lvl9pPr>
          </a:lstStyle>
          <a:p>
            <a:pPr lvl="0"/>
            <a:r>
              <a:rPr lang="en-US"/>
              <a:t>Click to edit Master text styles</a:t>
            </a:r>
          </a:p>
        </p:txBody>
      </p:sp>
    </p:spTree>
    <p:extLst>
      <p:ext uri="{BB962C8B-B14F-4D97-AF65-F5344CB8AC3E}">
        <p14:creationId xmlns:p14="http://schemas.microsoft.com/office/powerpoint/2010/main" val="12655640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4717996" y="34874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46" name="Google Shape;46;p14"/>
          <p:cNvSpPr txBox="1">
            <a:spLocks noGrp="1"/>
          </p:cNvSpPr>
          <p:nvPr>
            <p:ph type="subTitle" idx="1"/>
          </p:nvPr>
        </p:nvSpPr>
        <p:spPr>
          <a:xfrm>
            <a:off x="4717996" y="41974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47" name="Google Shape;47;p14"/>
          <p:cNvSpPr txBox="1">
            <a:spLocks noGrp="1"/>
          </p:cNvSpPr>
          <p:nvPr>
            <p:ph type="title" idx="2"/>
          </p:nvPr>
        </p:nvSpPr>
        <p:spPr>
          <a:xfrm>
            <a:off x="8038071" y="34874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48" name="Google Shape;48;p14"/>
          <p:cNvSpPr txBox="1">
            <a:spLocks noGrp="1"/>
          </p:cNvSpPr>
          <p:nvPr>
            <p:ph type="subTitle" idx="3"/>
          </p:nvPr>
        </p:nvSpPr>
        <p:spPr>
          <a:xfrm>
            <a:off x="8038071" y="41974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49" name="Google Shape;49;p14"/>
          <p:cNvSpPr txBox="1">
            <a:spLocks noGrp="1"/>
          </p:cNvSpPr>
          <p:nvPr>
            <p:ph type="title" idx="4"/>
          </p:nvPr>
        </p:nvSpPr>
        <p:spPr>
          <a:xfrm>
            <a:off x="1397929" y="34874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50" name="Google Shape;50;p14"/>
          <p:cNvSpPr txBox="1">
            <a:spLocks noGrp="1"/>
          </p:cNvSpPr>
          <p:nvPr>
            <p:ph type="subTitle" idx="5"/>
          </p:nvPr>
        </p:nvSpPr>
        <p:spPr>
          <a:xfrm>
            <a:off x="1397929" y="41974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51" name="Google Shape;51;p14"/>
          <p:cNvSpPr txBox="1">
            <a:spLocks noGrp="1"/>
          </p:cNvSpPr>
          <p:nvPr>
            <p:ph type="title" idx="6" hasCustomPrompt="1"/>
          </p:nvPr>
        </p:nvSpPr>
        <p:spPr>
          <a:xfrm>
            <a:off x="1397933" y="2360933"/>
            <a:ext cx="2756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4800">
                <a:solidFill>
                  <a:schemeClr val="lt2"/>
                </a:solidFill>
              </a:defRPr>
            </a:lvl1pPr>
            <a:lvl2pPr lvl="1" algn="ctr" rtl="0">
              <a:spcBef>
                <a:spcPts val="0"/>
              </a:spcBef>
              <a:spcAft>
                <a:spcPts val="0"/>
              </a:spcAft>
              <a:buClr>
                <a:schemeClr val="lt2"/>
              </a:buClr>
              <a:buSzPts val="3600"/>
              <a:buNone/>
              <a:defRPr sz="4800">
                <a:solidFill>
                  <a:schemeClr val="lt2"/>
                </a:solidFill>
              </a:defRPr>
            </a:lvl2pPr>
            <a:lvl3pPr lvl="2" algn="ctr" rtl="0">
              <a:spcBef>
                <a:spcPts val="0"/>
              </a:spcBef>
              <a:spcAft>
                <a:spcPts val="0"/>
              </a:spcAft>
              <a:buClr>
                <a:schemeClr val="lt2"/>
              </a:buClr>
              <a:buSzPts val="3600"/>
              <a:buNone/>
              <a:defRPr sz="4800">
                <a:solidFill>
                  <a:schemeClr val="lt2"/>
                </a:solidFill>
              </a:defRPr>
            </a:lvl3pPr>
            <a:lvl4pPr lvl="3" algn="ctr" rtl="0">
              <a:spcBef>
                <a:spcPts val="0"/>
              </a:spcBef>
              <a:spcAft>
                <a:spcPts val="0"/>
              </a:spcAft>
              <a:buClr>
                <a:schemeClr val="lt2"/>
              </a:buClr>
              <a:buSzPts val="3600"/>
              <a:buNone/>
              <a:defRPr sz="4800">
                <a:solidFill>
                  <a:schemeClr val="lt2"/>
                </a:solidFill>
              </a:defRPr>
            </a:lvl4pPr>
            <a:lvl5pPr lvl="4" algn="ctr" rtl="0">
              <a:spcBef>
                <a:spcPts val="0"/>
              </a:spcBef>
              <a:spcAft>
                <a:spcPts val="0"/>
              </a:spcAft>
              <a:buClr>
                <a:schemeClr val="lt2"/>
              </a:buClr>
              <a:buSzPts val="3600"/>
              <a:buNone/>
              <a:defRPr sz="4800">
                <a:solidFill>
                  <a:schemeClr val="lt2"/>
                </a:solidFill>
              </a:defRPr>
            </a:lvl5pPr>
            <a:lvl6pPr lvl="5" algn="ctr" rtl="0">
              <a:spcBef>
                <a:spcPts val="0"/>
              </a:spcBef>
              <a:spcAft>
                <a:spcPts val="0"/>
              </a:spcAft>
              <a:buClr>
                <a:schemeClr val="lt2"/>
              </a:buClr>
              <a:buSzPts val="3600"/>
              <a:buNone/>
              <a:defRPr sz="4800">
                <a:solidFill>
                  <a:schemeClr val="lt2"/>
                </a:solidFill>
              </a:defRPr>
            </a:lvl6pPr>
            <a:lvl7pPr lvl="6" algn="ctr" rtl="0">
              <a:spcBef>
                <a:spcPts val="0"/>
              </a:spcBef>
              <a:spcAft>
                <a:spcPts val="0"/>
              </a:spcAft>
              <a:buClr>
                <a:schemeClr val="lt2"/>
              </a:buClr>
              <a:buSzPts val="3600"/>
              <a:buNone/>
              <a:defRPr sz="4800">
                <a:solidFill>
                  <a:schemeClr val="lt2"/>
                </a:solidFill>
              </a:defRPr>
            </a:lvl7pPr>
            <a:lvl8pPr lvl="7" algn="ctr" rtl="0">
              <a:spcBef>
                <a:spcPts val="0"/>
              </a:spcBef>
              <a:spcAft>
                <a:spcPts val="0"/>
              </a:spcAft>
              <a:buClr>
                <a:schemeClr val="lt2"/>
              </a:buClr>
              <a:buSzPts val="3600"/>
              <a:buNone/>
              <a:defRPr sz="4800">
                <a:solidFill>
                  <a:schemeClr val="lt2"/>
                </a:solidFill>
              </a:defRPr>
            </a:lvl8pPr>
            <a:lvl9pPr lvl="8" algn="ctr" rtl="0">
              <a:spcBef>
                <a:spcPts val="0"/>
              </a:spcBef>
              <a:spcAft>
                <a:spcPts val="0"/>
              </a:spcAft>
              <a:buClr>
                <a:schemeClr val="lt2"/>
              </a:buClr>
              <a:buSzPts val="3600"/>
              <a:buNone/>
              <a:defRPr sz="4800">
                <a:solidFill>
                  <a:schemeClr val="lt2"/>
                </a:solidFill>
              </a:defRPr>
            </a:lvl9pPr>
          </a:lstStyle>
          <a:p>
            <a:r>
              <a:t>xx%</a:t>
            </a:r>
          </a:p>
        </p:txBody>
      </p:sp>
      <p:sp>
        <p:nvSpPr>
          <p:cNvPr id="52" name="Google Shape;52;p14"/>
          <p:cNvSpPr txBox="1">
            <a:spLocks noGrp="1"/>
          </p:cNvSpPr>
          <p:nvPr>
            <p:ph type="title" idx="7" hasCustomPrompt="1"/>
          </p:nvPr>
        </p:nvSpPr>
        <p:spPr>
          <a:xfrm>
            <a:off x="4718000" y="2360933"/>
            <a:ext cx="2756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4800">
                <a:solidFill>
                  <a:schemeClr val="lt2"/>
                </a:solidFill>
              </a:defRPr>
            </a:lvl1pPr>
            <a:lvl2pPr lvl="1" algn="ctr" rtl="0">
              <a:spcBef>
                <a:spcPts val="0"/>
              </a:spcBef>
              <a:spcAft>
                <a:spcPts val="0"/>
              </a:spcAft>
              <a:buClr>
                <a:schemeClr val="lt2"/>
              </a:buClr>
              <a:buSzPts val="3600"/>
              <a:buNone/>
              <a:defRPr sz="4800">
                <a:solidFill>
                  <a:schemeClr val="lt2"/>
                </a:solidFill>
              </a:defRPr>
            </a:lvl2pPr>
            <a:lvl3pPr lvl="2" algn="ctr" rtl="0">
              <a:spcBef>
                <a:spcPts val="0"/>
              </a:spcBef>
              <a:spcAft>
                <a:spcPts val="0"/>
              </a:spcAft>
              <a:buClr>
                <a:schemeClr val="lt2"/>
              </a:buClr>
              <a:buSzPts val="3600"/>
              <a:buNone/>
              <a:defRPr sz="4800">
                <a:solidFill>
                  <a:schemeClr val="lt2"/>
                </a:solidFill>
              </a:defRPr>
            </a:lvl3pPr>
            <a:lvl4pPr lvl="3" algn="ctr" rtl="0">
              <a:spcBef>
                <a:spcPts val="0"/>
              </a:spcBef>
              <a:spcAft>
                <a:spcPts val="0"/>
              </a:spcAft>
              <a:buClr>
                <a:schemeClr val="lt2"/>
              </a:buClr>
              <a:buSzPts val="3600"/>
              <a:buNone/>
              <a:defRPr sz="4800">
                <a:solidFill>
                  <a:schemeClr val="lt2"/>
                </a:solidFill>
              </a:defRPr>
            </a:lvl4pPr>
            <a:lvl5pPr lvl="4" algn="ctr" rtl="0">
              <a:spcBef>
                <a:spcPts val="0"/>
              </a:spcBef>
              <a:spcAft>
                <a:spcPts val="0"/>
              </a:spcAft>
              <a:buClr>
                <a:schemeClr val="lt2"/>
              </a:buClr>
              <a:buSzPts val="3600"/>
              <a:buNone/>
              <a:defRPr sz="4800">
                <a:solidFill>
                  <a:schemeClr val="lt2"/>
                </a:solidFill>
              </a:defRPr>
            </a:lvl5pPr>
            <a:lvl6pPr lvl="5" algn="ctr" rtl="0">
              <a:spcBef>
                <a:spcPts val="0"/>
              </a:spcBef>
              <a:spcAft>
                <a:spcPts val="0"/>
              </a:spcAft>
              <a:buClr>
                <a:schemeClr val="lt2"/>
              </a:buClr>
              <a:buSzPts val="3600"/>
              <a:buNone/>
              <a:defRPr sz="4800">
                <a:solidFill>
                  <a:schemeClr val="lt2"/>
                </a:solidFill>
              </a:defRPr>
            </a:lvl6pPr>
            <a:lvl7pPr lvl="6" algn="ctr" rtl="0">
              <a:spcBef>
                <a:spcPts val="0"/>
              </a:spcBef>
              <a:spcAft>
                <a:spcPts val="0"/>
              </a:spcAft>
              <a:buClr>
                <a:schemeClr val="lt2"/>
              </a:buClr>
              <a:buSzPts val="3600"/>
              <a:buNone/>
              <a:defRPr sz="4800">
                <a:solidFill>
                  <a:schemeClr val="lt2"/>
                </a:solidFill>
              </a:defRPr>
            </a:lvl7pPr>
            <a:lvl8pPr lvl="7" algn="ctr" rtl="0">
              <a:spcBef>
                <a:spcPts val="0"/>
              </a:spcBef>
              <a:spcAft>
                <a:spcPts val="0"/>
              </a:spcAft>
              <a:buClr>
                <a:schemeClr val="lt2"/>
              </a:buClr>
              <a:buSzPts val="3600"/>
              <a:buNone/>
              <a:defRPr sz="4800">
                <a:solidFill>
                  <a:schemeClr val="lt2"/>
                </a:solidFill>
              </a:defRPr>
            </a:lvl8pPr>
            <a:lvl9pPr lvl="8" algn="ctr" rtl="0">
              <a:spcBef>
                <a:spcPts val="0"/>
              </a:spcBef>
              <a:spcAft>
                <a:spcPts val="0"/>
              </a:spcAft>
              <a:buClr>
                <a:schemeClr val="lt2"/>
              </a:buClr>
              <a:buSzPts val="3600"/>
              <a:buNone/>
              <a:defRPr sz="4800">
                <a:solidFill>
                  <a:schemeClr val="lt2"/>
                </a:solidFill>
              </a:defRPr>
            </a:lvl9pPr>
          </a:lstStyle>
          <a:p>
            <a:r>
              <a:t>xx%</a:t>
            </a:r>
          </a:p>
        </p:txBody>
      </p:sp>
      <p:sp>
        <p:nvSpPr>
          <p:cNvPr id="53" name="Google Shape;53;p14"/>
          <p:cNvSpPr txBox="1">
            <a:spLocks noGrp="1"/>
          </p:cNvSpPr>
          <p:nvPr>
            <p:ph type="title" idx="8" hasCustomPrompt="1"/>
          </p:nvPr>
        </p:nvSpPr>
        <p:spPr>
          <a:xfrm>
            <a:off x="8038067" y="2360933"/>
            <a:ext cx="2756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4800">
                <a:solidFill>
                  <a:schemeClr val="lt2"/>
                </a:solidFill>
              </a:defRPr>
            </a:lvl1pPr>
            <a:lvl2pPr lvl="1" algn="ctr" rtl="0">
              <a:spcBef>
                <a:spcPts val="0"/>
              </a:spcBef>
              <a:spcAft>
                <a:spcPts val="0"/>
              </a:spcAft>
              <a:buClr>
                <a:schemeClr val="lt2"/>
              </a:buClr>
              <a:buSzPts val="3600"/>
              <a:buNone/>
              <a:defRPr sz="4800">
                <a:solidFill>
                  <a:schemeClr val="lt2"/>
                </a:solidFill>
              </a:defRPr>
            </a:lvl2pPr>
            <a:lvl3pPr lvl="2" algn="ctr" rtl="0">
              <a:spcBef>
                <a:spcPts val="0"/>
              </a:spcBef>
              <a:spcAft>
                <a:spcPts val="0"/>
              </a:spcAft>
              <a:buClr>
                <a:schemeClr val="lt2"/>
              </a:buClr>
              <a:buSzPts val="3600"/>
              <a:buNone/>
              <a:defRPr sz="4800">
                <a:solidFill>
                  <a:schemeClr val="lt2"/>
                </a:solidFill>
              </a:defRPr>
            </a:lvl3pPr>
            <a:lvl4pPr lvl="3" algn="ctr" rtl="0">
              <a:spcBef>
                <a:spcPts val="0"/>
              </a:spcBef>
              <a:spcAft>
                <a:spcPts val="0"/>
              </a:spcAft>
              <a:buClr>
                <a:schemeClr val="lt2"/>
              </a:buClr>
              <a:buSzPts val="3600"/>
              <a:buNone/>
              <a:defRPr sz="4800">
                <a:solidFill>
                  <a:schemeClr val="lt2"/>
                </a:solidFill>
              </a:defRPr>
            </a:lvl4pPr>
            <a:lvl5pPr lvl="4" algn="ctr" rtl="0">
              <a:spcBef>
                <a:spcPts val="0"/>
              </a:spcBef>
              <a:spcAft>
                <a:spcPts val="0"/>
              </a:spcAft>
              <a:buClr>
                <a:schemeClr val="lt2"/>
              </a:buClr>
              <a:buSzPts val="3600"/>
              <a:buNone/>
              <a:defRPr sz="4800">
                <a:solidFill>
                  <a:schemeClr val="lt2"/>
                </a:solidFill>
              </a:defRPr>
            </a:lvl5pPr>
            <a:lvl6pPr lvl="5" algn="ctr" rtl="0">
              <a:spcBef>
                <a:spcPts val="0"/>
              </a:spcBef>
              <a:spcAft>
                <a:spcPts val="0"/>
              </a:spcAft>
              <a:buClr>
                <a:schemeClr val="lt2"/>
              </a:buClr>
              <a:buSzPts val="3600"/>
              <a:buNone/>
              <a:defRPr sz="4800">
                <a:solidFill>
                  <a:schemeClr val="lt2"/>
                </a:solidFill>
              </a:defRPr>
            </a:lvl6pPr>
            <a:lvl7pPr lvl="6" algn="ctr" rtl="0">
              <a:spcBef>
                <a:spcPts val="0"/>
              </a:spcBef>
              <a:spcAft>
                <a:spcPts val="0"/>
              </a:spcAft>
              <a:buClr>
                <a:schemeClr val="lt2"/>
              </a:buClr>
              <a:buSzPts val="3600"/>
              <a:buNone/>
              <a:defRPr sz="4800">
                <a:solidFill>
                  <a:schemeClr val="lt2"/>
                </a:solidFill>
              </a:defRPr>
            </a:lvl7pPr>
            <a:lvl8pPr lvl="7" algn="ctr" rtl="0">
              <a:spcBef>
                <a:spcPts val="0"/>
              </a:spcBef>
              <a:spcAft>
                <a:spcPts val="0"/>
              </a:spcAft>
              <a:buClr>
                <a:schemeClr val="lt2"/>
              </a:buClr>
              <a:buSzPts val="3600"/>
              <a:buNone/>
              <a:defRPr sz="4800">
                <a:solidFill>
                  <a:schemeClr val="lt2"/>
                </a:solidFill>
              </a:defRPr>
            </a:lvl8pPr>
            <a:lvl9pPr lvl="8" algn="ctr" rtl="0">
              <a:spcBef>
                <a:spcPts val="0"/>
              </a:spcBef>
              <a:spcAft>
                <a:spcPts val="0"/>
              </a:spcAft>
              <a:buClr>
                <a:schemeClr val="lt2"/>
              </a:buClr>
              <a:buSzPts val="3600"/>
              <a:buNone/>
              <a:defRPr sz="4800">
                <a:solidFill>
                  <a:schemeClr val="lt2"/>
                </a:solidFill>
              </a:defRPr>
            </a:lvl9pPr>
          </a:lstStyle>
          <a:p>
            <a:r>
              <a:t>xx%</a:t>
            </a:r>
          </a:p>
        </p:txBody>
      </p:sp>
    </p:spTree>
    <p:extLst>
      <p:ext uri="{BB962C8B-B14F-4D97-AF65-F5344CB8AC3E}">
        <p14:creationId xmlns:p14="http://schemas.microsoft.com/office/powerpoint/2010/main" val="14727527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Text">
  <p:cSld name="Big Text">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5714000" y="3777167"/>
            <a:ext cx="4876400" cy="8596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8000" b="1">
                <a:solidFill>
                  <a:schemeClr val="lt1"/>
                </a:solidFill>
              </a:defRPr>
            </a:lvl1pPr>
            <a:lvl2pPr lvl="1" algn="ctr" rtl="0">
              <a:spcBef>
                <a:spcPts val="0"/>
              </a:spcBef>
              <a:spcAft>
                <a:spcPts val="0"/>
              </a:spcAft>
              <a:buClr>
                <a:schemeClr val="lt1"/>
              </a:buClr>
              <a:buSzPts val="3600"/>
              <a:buNone/>
              <a:defRPr sz="4800" b="1">
                <a:solidFill>
                  <a:schemeClr val="lt1"/>
                </a:solidFill>
              </a:defRPr>
            </a:lvl2pPr>
            <a:lvl3pPr lvl="2" algn="ctr" rtl="0">
              <a:spcBef>
                <a:spcPts val="0"/>
              </a:spcBef>
              <a:spcAft>
                <a:spcPts val="0"/>
              </a:spcAft>
              <a:buClr>
                <a:schemeClr val="lt1"/>
              </a:buClr>
              <a:buSzPts val="3600"/>
              <a:buNone/>
              <a:defRPr sz="4800" b="1">
                <a:solidFill>
                  <a:schemeClr val="lt1"/>
                </a:solidFill>
              </a:defRPr>
            </a:lvl3pPr>
            <a:lvl4pPr lvl="3" algn="ctr" rtl="0">
              <a:spcBef>
                <a:spcPts val="0"/>
              </a:spcBef>
              <a:spcAft>
                <a:spcPts val="0"/>
              </a:spcAft>
              <a:buClr>
                <a:schemeClr val="lt1"/>
              </a:buClr>
              <a:buSzPts val="3600"/>
              <a:buNone/>
              <a:defRPr sz="4800" b="1">
                <a:solidFill>
                  <a:schemeClr val="lt1"/>
                </a:solidFill>
              </a:defRPr>
            </a:lvl4pPr>
            <a:lvl5pPr lvl="4" algn="ctr" rtl="0">
              <a:spcBef>
                <a:spcPts val="0"/>
              </a:spcBef>
              <a:spcAft>
                <a:spcPts val="0"/>
              </a:spcAft>
              <a:buClr>
                <a:schemeClr val="lt1"/>
              </a:buClr>
              <a:buSzPts val="3600"/>
              <a:buNone/>
              <a:defRPr sz="4800" b="1">
                <a:solidFill>
                  <a:schemeClr val="lt1"/>
                </a:solidFill>
              </a:defRPr>
            </a:lvl5pPr>
            <a:lvl6pPr lvl="5" algn="ctr" rtl="0">
              <a:spcBef>
                <a:spcPts val="0"/>
              </a:spcBef>
              <a:spcAft>
                <a:spcPts val="0"/>
              </a:spcAft>
              <a:buClr>
                <a:schemeClr val="lt1"/>
              </a:buClr>
              <a:buSzPts val="3600"/>
              <a:buNone/>
              <a:defRPr sz="4800" b="1">
                <a:solidFill>
                  <a:schemeClr val="lt1"/>
                </a:solidFill>
              </a:defRPr>
            </a:lvl6pPr>
            <a:lvl7pPr lvl="6" algn="ctr" rtl="0">
              <a:spcBef>
                <a:spcPts val="0"/>
              </a:spcBef>
              <a:spcAft>
                <a:spcPts val="0"/>
              </a:spcAft>
              <a:buClr>
                <a:schemeClr val="lt1"/>
              </a:buClr>
              <a:buSzPts val="3600"/>
              <a:buNone/>
              <a:defRPr sz="4800" b="1">
                <a:solidFill>
                  <a:schemeClr val="lt1"/>
                </a:solidFill>
              </a:defRPr>
            </a:lvl7pPr>
            <a:lvl8pPr lvl="7" algn="ctr" rtl="0">
              <a:spcBef>
                <a:spcPts val="0"/>
              </a:spcBef>
              <a:spcAft>
                <a:spcPts val="0"/>
              </a:spcAft>
              <a:buClr>
                <a:schemeClr val="lt1"/>
              </a:buClr>
              <a:buSzPts val="3600"/>
              <a:buNone/>
              <a:defRPr sz="4800" b="1">
                <a:solidFill>
                  <a:schemeClr val="lt1"/>
                </a:solidFill>
              </a:defRPr>
            </a:lvl8pPr>
            <a:lvl9pPr lvl="8" algn="ctr" rtl="0">
              <a:spcBef>
                <a:spcPts val="0"/>
              </a:spcBef>
              <a:spcAft>
                <a:spcPts val="0"/>
              </a:spcAft>
              <a:buClr>
                <a:schemeClr val="lt1"/>
              </a:buClr>
              <a:buSzPts val="3600"/>
              <a:buNone/>
              <a:defRPr sz="4800" b="1">
                <a:solidFill>
                  <a:schemeClr val="lt1"/>
                </a:solidFill>
              </a:defRPr>
            </a:lvl9pPr>
          </a:lstStyle>
          <a:p>
            <a:r>
              <a:rPr lang="en-US"/>
              <a:t>Click to edit Master title style</a:t>
            </a:r>
            <a:endParaRPr/>
          </a:p>
        </p:txBody>
      </p:sp>
      <p:sp>
        <p:nvSpPr>
          <p:cNvPr id="56" name="Google Shape;56;p15"/>
          <p:cNvSpPr txBox="1">
            <a:spLocks noGrp="1"/>
          </p:cNvSpPr>
          <p:nvPr>
            <p:ph type="subTitle" idx="1"/>
          </p:nvPr>
        </p:nvSpPr>
        <p:spPr>
          <a:xfrm>
            <a:off x="5525400" y="4733133"/>
            <a:ext cx="52536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5187727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2467367" y="1543900"/>
            <a:ext cx="7257200" cy="347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4000" b="1">
                <a:solidFill>
                  <a:schemeClr val="lt1"/>
                </a:solidFill>
              </a:defRPr>
            </a:lvl1pPr>
            <a:lvl2pPr lvl="1" algn="ctr" rtl="0">
              <a:spcBef>
                <a:spcPts val="0"/>
              </a:spcBef>
              <a:spcAft>
                <a:spcPts val="0"/>
              </a:spcAft>
              <a:buClr>
                <a:schemeClr val="lt1"/>
              </a:buClr>
              <a:buSzPts val="3000"/>
              <a:buNone/>
              <a:defRPr sz="4000" b="1">
                <a:solidFill>
                  <a:schemeClr val="lt1"/>
                </a:solidFill>
              </a:defRPr>
            </a:lvl2pPr>
            <a:lvl3pPr lvl="2" algn="ctr" rtl="0">
              <a:spcBef>
                <a:spcPts val="0"/>
              </a:spcBef>
              <a:spcAft>
                <a:spcPts val="0"/>
              </a:spcAft>
              <a:buClr>
                <a:schemeClr val="lt1"/>
              </a:buClr>
              <a:buSzPts val="3000"/>
              <a:buNone/>
              <a:defRPr sz="4000" b="1">
                <a:solidFill>
                  <a:schemeClr val="lt1"/>
                </a:solidFill>
              </a:defRPr>
            </a:lvl3pPr>
            <a:lvl4pPr lvl="3" algn="ctr" rtl="0">
              <a:spcBef>
                <a:spcPts val="0"/>
              </a:spcBef>
              <a:spcAft>
                <a:spcPts val="0"/>
              </a:spcAft>
              <a:buClr>
                <a:schemeClr val="lt1"/>
              </a:buClr>
              <a:buSzPts val="3000"/>
              <a:buNone/>
              <a:defRPr sz="4000" b="1">
                <a:solidFill>
                  <a:schemeClr val="lt1"/>
                </a:solidFill>
              </a:defRPr>
            </a:lvl4pPr>
            <a:lvl5pPr lvl="4" algn="ctr" rtl="0">
              <a:spcBef>
                <a:spcPts val="0"/>
              </a:spcBef>
              <a:spcAft>
                <a:spcPts val="0"/>
              </a:spcAft>
              <a:buClr>
                <a:schemeClr val="lt1"/>
              </a:buClr>
              <a:buSzPts val="3000"/>
              <a:buNone/>
              <a:defRPr sz="4000" b="1">
                <a:solidFill>
                  <a:schemeClr val="lt1"/>
                </a:solidFill>
              </a:defRPr>
            </a:lvl5pPr>
            <a:lvl6pPr lvl="5" algn="ctr" rtl="0">
              <a:spcBef>
                <a:spcPts val="0"/>
              </a:spcBef>
              <a:spcAft>
                <a:spcPts val="0"/>
              </a:spcAft>
              <a:buClr>
                <a:schemeClr val="lt1"/>
              </a:buClr>
              <a:buSzPts val="3000"/>
              <a:buNone/>
              <a:defRPr sz="4000" b="1">
                <a:solidFill>
                  <a:schemeClr val="lt1"/>
                </a:solidFill>
              </a:defRPr>
            </a:lvl6pPr>
            <a:lvl7pPr lvl="6" algn="ctr" rtl="0">
              <a:spcBef>
                <a:spcPts val="0"/>
              </a:spcBef>
              <a:spcAft>
                <a:spcPts val="0"/>
              </a:spcAft>
              <a:buClr>
                <a:schemeClr val="lt1"/>
              </a:buClr>
              <a:buSzPts val="3000"/>
              <a:buNone/>
              <a:defRPr sz="4000" b="1">
                <a:solidFill>
                  <a:schemeClr val="lt1"/>
                </a:solidFill>
              </a:defRPr>
            </a:lvl7pPr>
            <a:lvl8pPr lvl="7" algn="ctr" rtl="0">
              <a:spcBef>
                <a:spcPts val="0"/>
              </a:spcBef>
              <a:spcAft>
                <a:spcPts val="0"/>
              </a:spcAft>
              <a:buClr>
                <a:schemeClr val="lt1"/>
              </a:buClr>
              <a:buSzPts val="3000"/>
              <a:buNone/>
              <a:defRPr sz="4000" b="1">
                <a:solidFill>
                  <a:schemeClr val="lt1"/>
                </a:solidFill>
              </a:defRPr>
            </a:lvl8pPr>
            <a:lvl9pPr lvl="8" algn="ctr" rtl="0">
              <a:spcBef>
                <a:spcPts val="0"/>
              </a:spcBef>
              <a:spcAft>
                <a:spcPts val="0"/>
              </a:spcAft>
              <a:buClr>
                <a:schemeClr val="lt1"/>
              </a:buClr>
              <a:buSzPts val="3000"/>
              <a:buNone/>
              <a:defRPr sz="4000" b="1">
                <a:solidFill>
                  <a:schemeClr val="lt1"/>
                </a:solidFill>
              </a:defRPr>
            </a:lvl9pPr>
          </a:lstStyle>
          <a:p>
            <a:r>
              <a:rPr lang="en-US"/>
              <a:t>Click to edit Master title style</a:t>
            </a:r>
            <a:endParaRPr/>
          </a:p>
        </p:txBody>
      </p:sp>
      <p:sp>
        <p:nvSpPr>
          <p:cNvPr id="59" name="Google Shape;59;p16"/>
          <p:cNvSpPr txBox="1">
            <a:spLocks noGrp="1"/>
          </p:cNvSpPr>
          <p:nvPr>
            <p:ph type="subTitle" idx="1"/>
          </p:nvPr>
        </p:nvSpPr>
        <p:spPr>
          <a:xfrm>
            <a:off x="3309200" y="5260800"/>
            <a:ext cx="55736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1800"/>
              <a:buNone/>
              <a:defRPr sz="2400">
                <a:solidFill>
                  <a:schemeClr val="accent1"/>
                </a:solidFill>
              </a:defRPr>
            </a:lvl2pPr>
            <a:lvl3pPr lvl="2" algn="ctr" rtl="0">
              <a:lnSpc>
                <a:spcPct val="100000"/>
              </a:lnSpc>
              <a:spcBef>
                <a:spcPts val="0"/>
              </a:spcBef>
              <a:spcAft>
                <a:spcPts val="0"/>
              </a:spcAft>
              <a:buClr>
                <a:schemeClr val="accent1"/>
              </a:buClr>
              <a:buSzPts val="1800"/>
              <a:buNone/>
              <a:defRPr sz="2400">
                <a:solidFill>
                  <a:schemeClr val="accent1"/>
                </a:solidFill>
              </a:defRPr>
            </a:lvl3pPr>
            <a:lvl4pPr lvl="3" algn="ctr" rtl="0">
              <a:lnSpc>
                <a:spcPct val="100000"/>
              </a:lnSpc>
              <a:spcBef>
                <a:spcPts val="0"/>
              </a:spcBef>
              <a:spcAft>
                <a:spcPts val="0"/>
              </a:spcAft>
              <a:buClr>
                <a:schemeClr val="accent1"/>
              </a:buClr>
              <a:buSzPts val="1800"/>
              <a:buNone/>
              <a:defRPr sz="2400">
                <a:solidFill>
                  <a:schemeClr val="accent1"/>
                </a:solidFill>
              </a:defRPr>
            </a:lvl4pPr>
            <a:lvl5pPr lvl="4" algn="ctr" rtl="0">
              <a:lnSpc>
                <a:spcPct val="100000"/>
              </a:lnSpc>
              <a:spcBef>
                <a:spcPts val="0"/>
              </a:spcBef>
              <a:spcAft>
                <a:spcPts val="0"/>
              </a:spcAft>
              <a:buClr>
                <a:schemeClr val="accent1"/>
              </a:buClr>
              <a:buSzPts val="1800"/>
              <a:buNone/>
              <a:defRPr sz="2400">
                <a:solidFill>
                  <a:schemeClr val="accent1"/>
                </a:solidFill>
              </a:defRPr>
            </a:lvl5pPr>
            <a:lvl6pPr lvl="5" algn="ctr" rtl="0">
              <a:lnSpc>
                <a:spcPct val="100000"/>
              </a:lnSpc>
              <a:spcBef>
                <a:spcPts val="0"/>
              </a:spcBef>
              <a:spcAft>
                <a:spcPts val="0"/>
              </a:spcAft>
              <a:buClr>
                <a:schemeClr val="accent1"/>
              </a:buClr>
              <a:buSzPts val="1800"/>
              <a:buNone/>
              <a:defRPr sz="2400">
                <a:solidFill>
                  <a:schemeClr val="accent1"/>
                </a:solidFill>
              </a:defRPr>
            </a:lvl6pPr>
            <a:lvl7pPr lvl="6" algn="ctr" rtl="0">
              <a:lnSpc>
                <a:spcPct val="100000"/>
              </a:lnSpc>
              <a:spcBef>
                <a:spcPts val="0"/>
              </a:spcBef>
              <a:spcAft>
                <a:spcPts val="0"/>
              </a:spcAft>
              <a:buClr>
                <a:schemeClr val="accent1"/>
              </a:buClr>
              <a:buSzPts val="1800"/>
              <a:buNone/>
              <a:defRPr sz="2400">
                <a:solidFill>
                  <a:schemeClr val="accent1"/>
                </a:solidFill>
              </a:defRPr>
            </a:lvl7pPr>
            <a:lvl8pPr lvl="7" algn="ctr" rtl="0">
              <a:lnSpc>
                <a:spcPct val="100000"/>
              </a:lnSpc>
              <a:spcBef>
                <a:spcPts val="0"/>
              </a:spcBef>
              <a:spcAft>
                <a:spcPts val="0"/>
              </a:spcAft>
              <a:buClr>
                <a:schemeClr val="accent1"/>
              </a:buClr>
              <a:buSzPts val="1800"/>
              <a:buNone/>
              <a:defRPr sz="2400">
                <a:solidFill>
                  <a:schemeClr val="accent1"/>
                </a:solidFill>
              </a:defRPr>
            </a:lvl8pPr>
            <a:lvl9pPr lvl="8" algn="ctr" rtl="0">
              <a:lnSpc>
                <a:spcPct val="100000"/>
              </a:lnSpc>
              <a:spcBef>
                <a:spcPts val="0"/>
              </a:spcBef>
              <a:spcAft>
                <a:spcPts val="0"/>
              </a:spcAft>
              <a:buClr>
                <a:schemeClr val="accent1"/>
              </a:buClr>
              <a:buSzPts val="1800"/>
              <a:buNone/>
              <a:defRPr sz="2400">
                <a:solidFill>
                  <a:schemeClr val="accent1"/>
                </a:solidFill>
              </a:defRPr>
            </a:lvl9pPr>
          </a:lstStyle>
          <a:p>
            <a:r>
              <a:rPr lang="en-US"/>
              <a:t>Click to edit Master subtitle style</a:t>
            </a:r>
            <a:endParaRPr/>
          </a:p>
        </p:txBody>
      </p:sp>
    </p:spTree>
    <p:extLst>
      <p:ext uri="{BB962C8B-B14F-4D97-AF65-F5344CB8AC3E}">
        <p14:creationId xmlns:p14="http://schemas.microsoft.com/office/powerpoint/2010/main" val="28032332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wo Columns">
  <p:cSld name="Title + Two Columns">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2583117" y="3284233"/>
            <a:ext cx="3186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62" name="Google Shape;62;p17"/>
          <p:cNvSpPr txBox="1">
            <a:spLocks noGrp="1"/>
          </p:cNvSpPr>
          <p:nvPr>
            <p:ph type="subTitle" idx="1"/>
          </p:nvPr>
        </p:nvSpPr>
        <p:spPr>
          <a:xfrm>
            <a:off x="2583117" y="4197433"/>
            <a:ext cx="31868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63" name="Google Shape;63;p17"/>
          <p:cNvSpPr txBox="1">
            <a:spLocks noGrp="1"/>
          </p:cNvSpPr>
          <p:nvPr>
            <p:ph type="title" idx="2"/>
          </p:nvPr>
        </p:nvSpPr>
        <p:spPr>
          <a:xfrm>
            <a:off x="6422084" y="3284233"/>
            <a:ext cx="3186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64" name="Google Shape;64;p17"/>
          <p:cNvSpPr txBox="1">
            <a:spLocks noGrp="1"/>
          </p:cNvSpPr>
          <p:nvPr>
            <p:ph type="subTitle" idx="3"/>
          </p:nvPr>
        </p:nvSpPr>
        <p:spPr>
          <a:xfrm>
            <a:off x="6422084" y="4197433"/>
            <a:ext cx="31868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65" name="Google Shape;65;p17"/>
          <p:cNvSpPr txBox="1">
            <a:spLocks noGrp="1"/>
          </p:cNvSpPr>
          <p:nvPr>
            <p:ph type="title" idx="4"/>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236631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hree Columns ">
  <p:cSld name="Title + Three Columns ">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4717996" y="36906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68" name="Google Shape;68;p18"/>
          <p:cNvSpPr txBox="1">
            <a:spLocks noGrp="1"/>
          </p:cNvSpPr>
          <p:nvPr>
            <p:ph type="subTitle" idx="1"/>
          </p:nvPr>
        </p:nvSpPr>
        <p:spPr>
          <a:xfrm>
            <a:off x="4717996" y="46038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69" name="Google Shape;69;p18"/>
          <p:cNvSpPr txBox="1">
            <a:spLocks noGrp="1"/>
          </p:cNvSpPr>
          <p:nvPr>
            <p:ph type="title" idx="2"/>
          </p:nvPr>
        </p:nvSpPr>
        <p:spPr>
          <a:xfrm>
            <a:off x="8038071" y="36906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70" name="Google Shape;70;p18"/>
          <p:cNvSpPr txBox="1">
            <a:spLocks noGrp="1"/>
          </p:cNvSpPr>
          <p:nvPr>
            <p:ph type="subTitle" idx="3"/>
          </p:nvPr>
        </p:nvSpPr>
        <p:spPr>
          <a:xfrm>
            <a:off x="8038071" y="46038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71" name="Google Shape;71;p18"/>
          <p:cNvSpPr txBox="1">
            <a:spLocks noGrp="1"/>
          </p:cNvSpPr>
          <p:nvPr>
            <p:ph type="title" idx="4"/>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72" name="Google Shape;72;p18"/>
          <p:cNvSpPr txBox="1">
            <a:spLocks noGrp="1"/>
          </p:cNvSpPr>
          <p:nvPr>
            <p:ph type="title" idx="5"/>
          </p:nvPr>
        </p:nvSpPr>
        <p:spPr>
          <a:xfrm>
            <a:off x="1397929" y="36906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73" name="Google Shape;73;p18"/>
          <p:cNvSpPr txBox="1">
            <a:spLocks noGrp="1"/>
          </p:cNvSpPr>
          <p:nvPr>
            <p:ph type="subTitle" idx="6"/>
          </p:nvPr>
        </p:nvSpPr>
        <p:spPr>
          <a:xfrm>
            <a:off x="1397929" y="46038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34601894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text">
  <p:cSld name="1_Big text">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698000" y="1825333"/>
            <a:ext cx="8796000" cy="2813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6000" b="1">
                <a:solidFill>
                  <a:schemeClr val="lt1"/>
                </a:solidFill>
              </a:defRPr>
            </a:lvl1pPr>
            <a:lvl2pPr lvl="1" algn="ctr" rtl="0">
              <a:spcBef>
                <a:spcPts val="0"/>
              </a:spcBef>
              <a:spcAft>
                <a:spcPts val="0"/>
              </a:spcAft>
              <a:buClr>
                <a:schemeClr val="lt1"/>
              </a:buClr>
              <a:buSzPts val="3600"/>
              <a:buNone/>
              <a:defRPr sz="4800" b="1">
                <a:solidFill>
                  <a:schemeClr val="lt1"/>
                </a:solidFill>
              </a:defRPr>
            </a:lvl2pPr>
            <a:lvl3pPr lvl="2" algn="ctr" rtl="0">
              <a:spcBef>
                <a:spcPts val="0"/>
              </a:spcBef>
              <a:spcAft>
                <a:spcPts val="0"/>
              </a:spcAft>
              <a:buClr>
                <a:schemeClr val="lt1"/>
              </a:buClr>
              <a:buSzPts val="3600"/>
              <a:buNone/>
              <a:defRPr sz="4800" b="1">
                <a:solidFill>
                  <a:schemeClr val="lt1"/>
                </a:solidFill>
              </a:defRPr>
            </a:lvl3pPr>
            <a:lvl4pPr lvl="3" algn="ctr" rtl="0">
              <a:spcBef>
                <a:spcPts val="0"/>
              </a:spcBef>
              <a:spcAft>
                <a:spcPts val="0"/>
              </a:spcAft>
              <a:buClr>
                <a:schemeClr val="lt1"/>
              </a:buClr>
              <a:buSzPts val="3600"/>
              <a:buNone/>
              <a:defRPr sz="4800" b="1">
                <a:solidFill>
                  <a:schemeClr val="lt1"/>
                </a:solidFill>
              </a:defRPr>
            </a:lvl4pPr>
            <a:lvl5pPr lvl="4" algn="ctr" rtl="0">
              <a:spcBef>
                <a:spcPts val="0"/>
              </a:spcBef>
              <a:spcAft>
                <a:spcPts val="0"/>
              </a:spcAft>
              <a:buClr>
                <a:schemeClr val="lt1"/>
              </a:buClr>
              <a:buSzPts val="3600"/>
              <a:buNone/>
              <a:defRPr sz="4800" b="1">
                <a:solidFill>
                  <a:schemeClr val="lt1"/>
                </a:solidFill>
              </a:defRPr>
            </a:lvl5pPr>
            <a:lvl6pPr lvl="5" algn="ctr" rtl="0">
              <a:spcBef>
                <a:spcPts val="0"/>
              </a:spcBef>
              <a:spcAft>
                <a:spcPts val="0"/>
              </a:spcAft>
              <a:buClr>
                <a:schemeClr val="lt1"/>
              </a:buClr>
              <a:buSzPts val="3600"/>
              <a:buNone/>
              <a:defRPr sz="4800" b="1">
                <a:solidFill>
                  <a:schemeClr val="lt1"/>
                </a:solidFill>
              </a:defRPr>
            </a:lvl6pPr>
            <a:lvl7pPr lvl="6" algn="ctr" rtl="0">
              <a:spcBef>
                <a:spcPts val="0"/>
              </a:spcBef>
              <a:spcAft>
                <a:spcPts val="0"/>
              </a:spcAft>
              <a:buClr>
                <a:schemeClr val="lt1"/>
              </a:buClr>
              <a:buSzPts val="3600"/>
              <a:buNone/>
              <a:defRPr sz="4800" b="1">
                <a:solidFill>
                  <a:schemeClr val="lt1"/>
                </a:solidFill>
              </a:defRPr>
            </a:lvl7pPr>
            <a:lvl8pPr lvl="7" algn="ctr" rtl="0">
              <a:spcBef>
                <a:spcPts val="0"/>
              </a:spcBef>
              <a:spcAft>
                <a:spcPts val="0"/>
              </a:spcAft>
              <a:buClr>
                <a:schemeClr val="lt1"/>
              </a:buClr>
              <a:buSzPts val="3600"/>
              <a:buNone/>
              <a:defRPr sz="4800" b="1">
                <a:solidFill>
                  <a:schemeClr val="lt1"/>
                </a:solidFill>
              </a:defRPr>
            </a:lvl8pPr>
            <a:lvl9pPr lvl="8" algn="ctr" rtl="0">
              <a:spcBef>
                <a:spcPts val="0"/>
              </a:spcBef>
              <a:spcAft>
                <a:spcPts val="0"/>
              </a:spcAft>
              <a:buClr>
                <a:schemeClr val="lt1"/>
              </a:buClr>
              <a:buSzPts val="3600"/>
              <a:buNone/>
              <a:defRPr sz="4800" b="1">
                <a:solidFill>
                  <a:schemeClr val="lt1"/>
                </a:solidFill>
              </a:defRPr>
            </a:lvl9pPr>
          </a:lstStyle>
          <a:p>
            <a:r>
              <a:rPr lang="en-US"/>
              <a:t>Click to edit Master title style</a:t>
            </a:r>
            <a:endParaRPr/>
          </a:p>
        </p:txBody>
      </p:sp>
      <p:sp>
        <p:nvSpPr>
          <p:cNvPr id="76" name="Google Shape;76;p19"/>
          <p:cNvSpPr txBox="1">
            <a:spLocks noGrp="1"/>
          </p:cNvSpPr>
          <p:nvPr>
            <p:ph type="subTitle" idx="1"/>
          </p:nvPr>
        </p:nvSpPr>
        <p:spPr>
          <a:xfrm>
            <a:off x="3309200" y="3359367"/>
            <a:ext cx="55736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1800"/>
              <a:buNone/>
              <a:defRPr sz="2400">
                <a:solidFill>
                  <a:schemeClr val="accent1"/>
                </a:solidFill>
              </a:defRPr>
            </a:lvl2pPr>
            <a:lvl3pPr lvl="2" algn="ctr" rtl="0">
              <a:lnSpc>
                <a:spcPct val="100000"/>
              </a:lnSpc>
              <a:spcBef>
                <a:spcPts val="0"/>
              </a:spcBef>
              <a:spcAft>
                <a:spcPts val="0"/>
              </a:spcAft>
              <a:buClr>
                <a:schemeClr val="accent1"/>
              </a:buClr>
              <a:buSzPts val="1800"/>
              <a:buNone/>
              <a:defRPr sz="2400">
                <a:solidFill>
                  <a:schemeClr val="accent1"/>
                </a:solidFill>
              </a:defRPr>
            </a:lvl3pPr>
            <a:lvl4pPr lvl="3" algn="ctr" rtl="0">
              <a:lnSpc>
                <a:spcPct val="100000"/>
              </a:lnSpc>
              <a:spcBef>
                <a:spcPts val="0"/>
              </a:spcBef>
              <a:spcAft>
                <a:spcPts val="0"/>
              </a:spcAft>
              <a:buClr>
                <a:schemeClr val="accent1"/>
              </a:buClr>
              <a:buSzPts val="1800"/>
              <a:buNone/>
              <a:defRPr sz="2400">
                <a:solidFill>
                  <a:schemeClr val="accent1"/>
                </a:solidFill>
              </a:defRPr>
            </a:lvl4pPr>
            <a:lvl5pPr lvl="4" algn="ctr" rtl="0">
              <a:lnSpc>
                <a:spcPct val="100000"/>
              </a:lnSpc>
              <a:spcBef>
                <a:spcPts val="0"/>
              </a:spcBef>
              <a:spcAft>
                <a:spcPts val="0"/>
              </a:spcAft>
              <a:buClr>
                <a:schemeClr val="accent1"/>
              </a:buClr>
              <a:buSzPts val="1800"/>
              <a:buNone/>
              <a:defRPr sz="2400">
                <a:solidFill>
                  <a:schemeClr val="accent1"/>
                </a:solidFill>
              </a:defRPr>
            </a:lvl5pPr>
            <a:lvl6pPr lvl="5" algn="ctr" rtl="0">
              <a:lnSpc>
                <a:spcPct val="100000"/>
              </a:lnSpc>
              <a:spcBef>
                <a:spcPts val="0"/>
              </a:spcBef>
              <a:spcAft>
                <a:spcPts val="0"/>
              </a:spcAft>
              <a:buClr>
                <a:schemeClr val="accent1"/>
              </a:buClr>
              <a:buSzPts val="1800"/>
              <a:buNone/>
              <a:defRPr sz="2400">
                <a:solidFill>
                  <a:schemeClr val="accent1"/>
                </a:solidFill>
              </a:defRPr>
            </a:lvl6pPr>
            <a:lvl7pPr lvl="6" algn="ctr" rtl="0">
              <a:lnSpc>
                <a:spcPct val="100000"/>
              </a:lnSpc>
              <a:spcBef>
                <a:spcPts val="0"/>
              </a:spcBef>
              <a:spcAft>
                <a:spcPts val="0"/>
              </a:spcAft>
              <a:buClr>
                <a:schemeClr val="accent1"/>
              </a:buClr>
              <a:buSzPts val="1800"/>
              <a:buNone/>
              <a:defRPr sz="2400">
                <a:solidFill>
                  <a:schemeClr val="accent1"/>
                </a:solidFill>
              </a:defRPr>
            </a:lvl7pPr>
            <a:lvl8pPr lvl="7" algn="ctr" rtl="0">
              <a:lnSpc>
                <a:spcPct val="100000"/>
              </a:lnSpc>
              <a:spcBef>
                <a:spcPts val="0"/>
              </a:spcBef>
              <a:spcAft>
                <a:spcPts val="0"/>
              </a:spcAft>
              <a:buClr>
                <a:schemeClr val="accent1"/>
              </a:buClr>
              <a:buSzPts val="1800"/>
              <a:buNone/>
              <a:defRPr sz="2400">
                <a:solidFill>
                  <a:schemeClr val="accent1"/>
                </a:solidFill>
              </a:defRPr>
            </a:lvl8pPr>
            <a:lvl9pPr lvl="8" algn="ctr" rtl="0">
              <a:lnSpc>
                <a:spcPct val="100000"/>
              </a:lnSpc>
              <a:spcBef>
                <a:spcPts val="0"/>
              </a:spcBef>
              <a:spcAft>
                <a:spcPts val="0"/>
              </a:spcAft>
              <a:buClr>
                <a:schemeClr val="accent1"/>
              </a:buClr>
              <a:buSzPts val="1800"/>
              <a:buNone/>
              <a:defRPr sz="2400">
                <a:solidFill>
                  <a:schemeClr val="accent1"/>
                </a:solidFill>
              </a:defRPr>
            </a:lvl9pPr>
          </a:lstStyle>
          <a:p>
            <a:r>
              <a:rPr lang="en-US"/>
              <a:t>Click to edit Master subtitle style</a:t>
            </a:r>
            <a:endParaRPr/>
          </a:p>
        </p:txBody>
      </p:sp>
    </p:spTree>
    <p:extLst>
      <p:ext uri="{BB962C8B-B14F-4D97-AF65-F5344CB8AC3E}">
        <p14:creationId xmlns:p14="http://schemas.microsoft.com/office/powerpoint/2010/main" val="31275431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p:cSld name="Title + Design">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35241586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1">
  <p:cSld name="Title + Design 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103406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5016893" y="4237000"/>
            <a:ext cx="4091600" cy="7984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4800">
                <a:solidFill>
                  <a:schemeClr val="lt1"/>
                </a:solidFill>
              </a:defRPr>
            </a:lvl1pPr>
            <a:lvl2pPr lvl="1">
              <a:spcBef>
                <a:spcPts val="0"/>
              </a:spcBef>
              <a:spcAft>
                <a:spcPts val="0"/>
              </a:spcAft>
              <a:buClr>
                <a:schemeClr val="lt1"/>
              </a:buClr>
              <a:buSzPts val="3600"/>
              <a:buNone/>
              <a:defRPr sz="4800">
                <a:solidFill>
                  <a:schemeClr val="lt1"/>
                </a:solidFill>
              </a:defRPr>
            </a:lvl2pPr>
            <a:lvl3pPr lvl="2">
              <a:spcBef>
                <a:spcPts val="0"/>
              </a:spcBef>
              <a:spcAft>
                <a:spcPts val="0"/>
              </a:spcAft>
              <a:buClr>
                <a:schemeClr val="lt1"/>
              </a:buClr>
              <a:buSzPts val="3600"/>
              <a:buNone/>
              <a:defRPr sz="4800">
                <a:solidFill>
                  <a:schemeClr val="lt1"/>
                </a:solidFill>
              </a:defRPr>
            </a:lvl3pPr>
            <a:lvl4pPr lvl="3">
              <a:spcBef>
                <a:spcPts val="0"/>
              </a:spcBef>
              <a:spcAft>
                <a:spcPts val="0"/>
              </a:spcAft>
              <a:buClr>
                <a:schemeClr val="lt1"/>
              </a:buClr>
              <a:buSzPts val="3600"/>
              <a:buNone/>
              <a:defRPr sz="4800">
                <a:solidFill>
                  <a:schemeClr val="lt1"/>
                </a:solidFill>
              </a:defRPr>
            </a:lvl4pPr>
            <a:lvl5pPr lvl="4">
              <a:spcBef>
                <a:spcPts val="0"/>
              </a:spcBef>
              <a:spcAft>
                <a:spcPts val="0"/>
              </a:spcAft>
              <a:buClr>
                <a:schemeClr val="lt1"/>
              </a:buClr>
              <a:buSzPts val="3600"/>
              <a:buNone/>
              <a:defRPr sz="4800">
                <a:solidFill>
                  <a:schemeClr val="lt1"/>
                </a:solidFill>
              </a:defRPr>
            </a:lvl5pPr>
            <a:lvl6pPr lvl="5">
              <a:spcBef>
                <a:spcPts val="0"/>
              </a:spcBef>
              <a:spcAft>
                <a:spcPts val="0"/>
              </a:spcAft>
              <a:buClr>
                <a:schemeClr val="lt1"/>
              </a:buClr>
              <a:buSzPts val="3600"/>
              <a:buNone/>
              <a:defRPr sz="4800">
                <a:solidFill>
                  <a:schemeClr val="lt1"/>
                </a:solidFill>
              </a:defRPr>
            </a:lvl6pPr>
            <a:lvl7pPr lvl="6">
              <a:spcBef>
                <a:spcPts val="0"/>
              </a:spcBef>
              <a:spcAft>
                <a:spcPts val="0"/>
              </a:spcAft>
              <a:buClr>
                <a:schemeClr val="lt1"/>
              </a:buClr>
              <a:buSzPts val="3600"/>
              <a:buNone/>
              <a:defRPr sz="4800">
                <a:solidFill>
                  <a:schemeClr val="lt1"/>
                </a:solidFill>
              </a:defRPr>
            </a:lvl7pPr>
            <a:lvl8pPr lvl="7">
              <a:spcBef>
                <a:spcPts val="0"/>
              </a:spcBef>
              <a:spcAft>
                <a:spcPts val="0"/>
              </a:spcAft>
              <a:buClr>
                <a:schemeClr val="lt1"/>
              </a:buClr>
              <a:buSzPts val="3600"/>
              <a:buNone/>
              <a:defRPr sz="4800">
                <a:solidFill>
                  <a:schemeClr val="lt1"/>
                </a:solidFill>
              </a:defRPr>
            </a:lvl8pPr>
            <a:lvl9pPr lvl="8">
              <a:spcBef>
                <a:spcPts val="0"/>
              </a:spcBef>
              <a:spcAft>
                <a:spcPts val="0"/>
              </a:spcAft>
              <a:buClr>
                <a:schemeClr val="lt1"/>
              </a:buClr>
              <a:buSzPts val="3600"/>
              <a:buNone/>
              <a:defRPr sz="4800">
                <a:solidFill>
                  <a:schemeClr val="lt1"/>
                </a:solidFill>
              </a:defRPr>
            </a:lvl9pPr>
          </a:lstStyle>
          <a:p>
            <a:r>
              <a:rPr lang="en-US"/>
              <a:t>Click to edit Master title style</a:t>
            </a:r>
            <a:endParaRPr/>
          </a:p>
        </p:txBody>
      </p:sp>
      <p:sp>
        <p:nvSpPr>
          <p:cNvPr id="13" name="Google Shape;13;p3"/>
          <p:cNvSpPr txBox="1">
            <a:spLocks noGrp="1"/>
          </p:cNvSpPr>
          <p:nvPr>
            <p:ph type="title" idx="2" hasCustomPrompt="1"/>
          </p:nvPr>
        </p:nvSpPr>
        <p:spPr>
          <a:xfrm>
            <a:off x="1397693" y="4383333"/>
            <a:ext cx="3217200" cy="12420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8000">
                <a:solidFill>
                  <a:schemeClr val="lt1"/>
                </a:solidFill>
              </a:defRPr>
            </a:lvl1pPr>
            <a:lvl2pPr lvl="1" algn="ctr" rtl="0">
              <a:spcBef>
                <a:spcPts val="0"/>
              </a:spcBef>
              <a:spcAft>
                <a:spcPts val="0"/>
              </a:spcAft>
              <a:buClr>
                <a:schemeClr val="lt1"/>
              </a:buClr>
              <a:buSzPts val="7200"/>
              <a:buNone/>
              <a:defRPr sz="9600">
                <a:solidFill>
                  <a:schemeClr val="lt1"/>
                </a:solidFill>
              </a:defRPr>
            </a:lvl2pPr>
            <a:lvl3pPr lvl="2" algn="ctr" rtl="0">
              <a:spcBef>
                <a:spcPts val="0"/>
              </a:spcBef>
              <a:spcAft>
                <a:spcPts val="0"/>
              </a:spcAft>
              <a:buClr>
                <a:schemeClr val="lt1"/>
              </a:buClr>
              <a:buSzPts val="7200"/>
              <a:buNone/>
              <a:defRPr sz="9600">
                <a:solidFill>
                  <a:schemeClr val="lt1"/>
                </a:solidFill>
              </a:defRPr>
            </a:lvl3pPr>
            <a:lvl4pPr lvl="3" algn="ctr" rtl="0">
              <a:spcBef>
                <a:spcPts val="0"/>
              </a:spcBef>
              <a:spcAft>
                <a:spcPts val="0"/>
              </a:spcAft>
              <a:buClr>
                <a:schemeClr val="lt1"/>
              </a:buClr>
              <a:buSzPts val="7200"/>
              <a:buNone/>
              <a:defRPr sz="9600">
                <a:solidFill>
                  <a:schemeClr val="lt1"/>
                </a:solidFill>
              </a:defRPr>
            </a:lvl4pPr>
            <a:lvl5pPr lvl="4" algn="ctr" rtl="0">
              <a:spcBef>
                <a:spcPts val="0"/>
              </a:spcBef>
              <a:spcAft>
                <a:spcPts val="0"/>
              </a:spcAft>
              <a:buClr>
                <a:schemeClr val="lt1"/>
              </a:buClr>
              <a:buSzPts val="7200"/>
              <a:buNone/>
              <a:defRPr sz="9600">
                <a:solidFill>
                  <a:schemeClr val="lt1"/>
                </a:solidFill>
              </a:defRPr>
            </a:lvl5pPr>
            <a:lvl6pPr lvl="5" algn="ctr" rtl="0">
              <a:spcBef>
                <a:spcPts val="0"/>
              </a:spcBef>
              <a:spcAft>
                <a:spcPts val="0"/>
              </a:spcAft>
              <a:buClr>
                <a:schemeClr val="lt1"/>
              </a:buClr>
              <a:buSzPts val="7200"/>
              <a:buNone/>
              <a:defRPr sz="9600">
                <a:solidFill>
                  <a:schemeClr val="lt1"/>
                </a:solidFill>
              </a:defRPr>
            </a:lvl6pPr>
            <a:lvl7pPr lvl="6" algn="ctr" rtl="0">
              <a:spcBef>
                <a:spcPts val="0"/>
              </a:spcBef>
              <a:spcAft>
                <a:spcPts val="0"/>
              </a:spcAft>
              <a:buClr>
                <a:schemeClr val="lt1"/>
              </a:buClr>
              <a:buSzPts val="7200"/>
              <a:buNone/>
              <a:defRPr sz="9600">
                <a:solidFill>
                  <a:schemeClr val="lt1"/>
                </a:solidFill>
              </a:defRPr>
            </a:lvl7pPr>
            <a:lvl8pPr lvl="7" algn="ctr" rtl="0">
              <a:spcBef>
                <a:spcPts val="0"/>
              </a:spcBef>
              <a:spcAft>
                <a:spcPts val="0"/>
              </a:spcAft>
              <a:buClr>
                <a:schemeClr val="lt1"/>
              </a:buClr>
              <a:buSzPts val="7200"/>
              <a:buNone/>
              <a:defRPr sz="9600">
                <a:solidFill>
                  <a:schemeClr val="lt1"/>
                </a:solidFill>
              </a:defRPr>
            </a:lvl8pPr>
            <a:lvl9pPr lvl="8" algn="ctr" rtl="0">
              <a:spcBef>
                <a:spcPts val="0"/>
              </a:spcBef>
              <a:spcAft>
                <a:spcPts val="0"/>
              </a:spcAft>
              <a:buClr>
                <a:schemeClr val="lt1"/>
              </a:buClr>
              <a:buSzPts val="7200"/>
              <a:buNone/>
              <a:defRPr sz="9600">
                <a:solidFill>
                  <a:schemeClr val="lt1"/>
                </a:solidFill>
              </a:defRPr>
            </a:lvl9pPr>
          </a:lstStyle>
          <a:p>
            <a:r>
              <a:t>xx%</a:t>
            </a:r>
          </a:p>
        </p:txBody>
      </p:sp>
      <p:sp>
        <p:nvSpPr>
          <p:cNvPr id="14" name="Google Shape;14;p3"/>
          <p:cNvSpPr txBox="1">
            <a:spLocks noGrp="1"/>
          </p:cNvSpPr>
          <p:nvPr>
            <p:ph type="subTitle" idx="1"/>
          </p:nvPr>
        </p:nvSpPr>
        <p:spPr>
          <a:xfrm>
            <a:off x="5016893" y="4960867"/>
            <a:ext cx="4091600" cy="61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867">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r>
              <a:rPr lang="en-US"/>
              <a:t>Click to edit Master subtitle style</a:t>
            </a:r>
            <a:endParaRPr/>
          </a:p>
        </p:txBody>
      </p:sp>
    </p:spTree>
    <p:extLst>
      <p:ext uri="{BB962C8B-B14F-4D97-AF65-F5344CB8AC3E}">
        <p14:creationId xmlns:p14="http://schemas.microsoft.com/office/powerpoint/2010/main" val="20128152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Design 2">
  <p:cSld name="Title + Design 2">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41755401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3">
  <p:cSld name="Title + Design 3">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37557443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Two Lists">
  <p:cSld name="Title + Two Lists">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1251333" y="593367"/>
            <a:ext cx="661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87" name="Google Shape;87;p24"/>
          <p:cNvSpPr txBox="1">
            <a:spLocks noGrp="1"/>
          </p:cNvSpPr>
          <p:nvPr>
            <p:ph type="body" idx="1"/>
          </p:nvPr>
        </p:nvSpPr>
        <p:spPr>
          <a:xfrm>
            <a:off x="1422988" y="3535700"/>
            <a:ext cx="4345200" cy="239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13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pPr lvl="0"/>
            <a:r>
              <a:rPr lang="en-US"/>
              <a:t>Click to edit Master text styles</a:t>
            </a:r>
          </a:p>
        </p:txBody>
      </p:sp>
      <p:sp>
        <p:nvSpPr>
          <p:cNvPr id="88" name="Google Shape;88;p24"/>
          <p:cNvSpPr txBox="1">
            <a:spLocks noGrp="1"/>
          </p:cNvSpPr>
          <p:nvPr>
            <p:ph type="body" idx="2"/>
          </p:nvPr>
        </p:nvSpPr>
        <p:spPr>
          <a:xfrm>
            <a:off x="6231803" y="3535700"/>
            <a:ext cx="4345200" cy="239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13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pPr lvl="0"/>
            <a:r>
              <a:rPr lang="en-US"/>
              <a:t>Click to edit Master text styles</a:t>
            </a:r>
          </a:p>
        </p:txBody>
      </p:sp>
      <p:sp>
        <p:nvSpPr>
          <p:cNvPr id="89" name="Google Shape;89;p24"/>
          <p:cNvSpPr txBox="1">
            <a:spLocks noGrp="1"/>
          </p:cNvSpPr>
          <p:nvPr>
            <p:ph type="title" idx="3"/>
          </p:nvPr>
        </p:nvSpPr>
        <p:spPr>
          <a:xfrm>
            <a:off x="1617999" y="2606833"/>
            <a:ext cx="4345200" cy="731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2400">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90" name="Google Shape;90;p24"/>
          <p:cNvSpPr txBox="1">
            <a:spLocks noGrp="1"/>
          </p:cNvSpPr>
          <p:nvPr>
            <p:ph type="title" idx="4"/>
          </p:nvPr>
        </p:nvSpPr>
        <p:spPr>
          <a:xfrm>
            <a:off x="6426799" y="2606833"/>
            <a:ext cx="4345200" cy="731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2400">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33158387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Four Columns">
  <p:cSld name="Title + Four Columns">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93" name="Google Shape;93;p25"/>
          <p:cNvSpPr txBox="1">
            <a:spLocks noGrp="1"/>
          </p:cNvSpPr>
          <p:nvPr>
            <p:ph type="title" idx="2"/>
          </p:nvPr>
        </p:nvSpPr>
        <p:spPr>
          <a:xfrm>
            <a:off x="11978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94" name="Google Shape;94;p25"/>
          <p:cNvSpPr txBox="1">
            <a:spLocks noGrp="1"/>
          </p:cNvSpPr>
          <p:nvPr>
            <p:ph type="subTitle" idx="1"/>
          </p:nvPr>
        </p:nvSpPr>
        <p:spPr>
          <a:xfrm>
            <a:off x="11978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95" name="Google Shape;95;p25"/>
          <p:cNvSpPr txBox="1">
            <a:spLocks noGrp="1"/>
          </p:cNvSpPr>
          <p:nvPr>
            <p:ph type="title" idx="3"/>
          </p:nvPr>
        </p:nvSpPr>
        <p:spPr>
          <a:xfrm>
            <a:off x="37203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96" name="Google Shape;96;p25"/>
          <p:cNvSpPr txBox="1">
            <a:spLocks noGrp="1"/>
          </p:cNvSpPr>
          <p:nvPr>
            <p:ph type="subTitle" idx="4"/>
          </p:nvPr>
        </p:nvSpPr>
        <p:spPr>
          <a:xfrm>
            <a:off x="37203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97" name="Google Shape;97;p25"/>
          <p:cNvSpPr txBox="1">
            <a:spLocks noGrp="1"/>
          </p:cNvSpPr>
          <p:nvPr>
            <p:ph type="title" idx="5"/>
          </p:nvPr>
        </p:nvSpPr>
        <p:spPr>
          <a:xfrm>
            <a:off x="62428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98" name="Google Shape;98;p25"/>
          <p:cNvSpPr txBox="1">
            <a:spLocks noGrp="1"/>
          </p:cNvSpPr>
          <p:nvPr>
            <p:ph type="subTitle" idx="6"/>
          </p:nvPr>
        </p:nvSpPr>
        <p:spPr>
          <a:xfrm>
            <a:off x="62428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99" name="Google Shape;99;p25"/>
          <p:cNvSpPr txBox="1">
            <a:spLocks noGrp="1"/>
          </p:cNvSpPr>
          <p:nvPr>
            <p:ph type="title" idx="7"/>
          </p:nvPr>
        </p:nvSpPr>
        <p:spPr>
          <a:xfrm>
            <a:off x="87653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00" name="Google Shape;100;p25"/>
          <p:cNvSpPr txBox="1">
            <a:spLocks noGrp="1"/>
          </p:cNvSpPr>
          <p:nvPr>
            <p:ph type="subTitle" idx="8"/>
          </p:nvPr>
        </p:nvSpPr>
        <p:spPr>
          <a:xfrm>
            <a:off x="87653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29667880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ree Numbers">
  <p:cSld name="Three Numbers">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6662400" y="882457"/>
            <a:ext cx="42124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03" name="Google Shape;103;p26"/>
          <p:cNvSpPr txBox="1">
            <a:spLocks noGrp="1"/>
          </p:cNvSpPr>
          <p:nvPr>
            <p:ph type="subTitle" idx="1"/>
          </p:nvPr>
        </p:nvSpPr>
        <p:spPr>
          <a:xfrm>
            <a:off x="6548000" y="1687800"/>
            <a:ext cx="4441200"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r>
              <a:rPr lang="en-US"/>
              <a:t>Click to edit Master subtitle style</a:t>
            </a:r>
            <a:endParaRPr/>
          </a:p>
        </p:txBody>
      </p:sp>
      <p:sp>
        <p:nvSpPr>
          <p:cNvPr id="104" name="Google Shape;104;p26"/>
          <p:cNvSpPr txBox="1">
            <a:spLocks noGrp="1"/>
          </p:cNvSpPr>
          <p:nvPr>
            <p:ph type="title" idx="2" hasCustomPrompt="1"/>
          </p:nvPr>
        </p:nvSpPr>
        <p:spPr>
          <a:xfrm>
            <a:off x="6662400" y="2798924"/>
            <a:ext cx="42124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05" name="Google Shape;105;p26"/>
          <p:cNvSpPr txBox="1">
            <a:spLocks noGrp="1"/>
          </p:cNvSpPr>
          <p:nvPr>
            <p:ph type="subTitle" idx="3"/>
          </p:nvPr>
        </p:nvSpPr>
        <p:spPr>
          <a:xfrm>
            <a:off x="6548000" y="3604267"/>
            <a:ext cx="4441200"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r>
              <a:rPr lang="en-US"/>
              <a:t>Click to edit Master subtitle style</a:t>
            </a:r>
            <a:endParaRPr/>
          </a:p>
        </p:txBody>
      </p:sp>
      <p:sp>
        <p:nvSpPr>
          <p:cNvPr id="106" name="Google Shape;106;p26"/>
          <p:cNvSpPr txBox="1">
            <a:spLocks noGrp="1"/>
          </p:cNvSpPr>
          <p:nvPr>
            <p:ph type="title" idx="4" hasCustomPrompt="1"/>
          </p:nvPr>
        </p:nvSpPr>
        <p:spPr>
          <a:xfrm>
            <a:off x="6662400" y="4715391"/>
            <a:ext cx="42124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07" name="Google Shape;107;p26"/>
          <p:cNvSpPr txBox="1">
            <a:spLocks noGrp="1"/>
          </p:cNvSpPr>
          <p:nvPr>
            <p:ph type="subTitle" idx="5"/>
          </p:nvPr>
        </p:nvSpPr>
        <p:spPr>
          <a:xfrm>
            <a:off x="6548000" y="5520733"/>
            <a:ext cx="4441200"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r>
              <a:rPr lang="en-US"/>
              <a:t>Click to edit Master subtitle style</a:t>
            </a:r>
            <a:endParaRPr/>
          </a:p>
        </p:txBody>
      </p:sp>
    </p:spTree>
    <p:extLst>
      <p:ext uri="{BB962C8B-B14F-4D97-AF65-F5344CB8AC3E}">
        <p14:creationId xmlns:p14="http://schemas.microsoft.com/office/powerpoint/2010/main" val="34754390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Six Columns  ">
  <p:cSld name="Title + Six Columns  ">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4717996" y="2424721"/>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10" name="Google Shape;110;p27"/>
          <p:cNvSpPr txBox="1">
            <a:spLocks noGrp="1"/>
          </p:cNvSpPr>
          <p:nvPr>
            <p:ph type="subTitle" idx="1"/>
          </p:nvPr>
        </p:nvSpPr>
        <p:spPr>
          <a:xfrm>
            <a:off x="4717997" y="3099687"/>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111" name="Google Shape;111;p27"/>
          <p:cNvSpPr txBox="1">
            <a:spLocks noGrp="1"/>
          </p:cNvSpPr>
          <p:nvPr>
            <p:ph type="title" idx="2"/>
          </p:nvPr>
        </p:nvSpPr>
        <p:spPr>
          <a:xfrm>
            <a:off x="8038071" y="2424721"/>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12" name="Google Shape;112;p27"/>
          <p:cNvSpPr txBox="1">
            <a:spLocks noGrp="1"/>
          </p:cNvSpPr>
          <p:nvPr>
            <p:ph type="subTitle" idx="3"/>
          </p:nvPr>
        </p:nvSpPr>
        <p:spPr>
          <a:xfrm>
            <a:off x="8038069" y="3099687"/>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113" name="Google Shape;113;p27"/>
          <p:cNvSpPr txBox="1">
            <a:spLocks noGrp="1"/>
          </p:cNvSpPr>
          <p:nvPr>
            <p:ph type="title" idx="4"/>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14" name="Google Shape;114;p27"/>
          <p:cNvSpPr txBox="1">
            <a:spLocks noGrp="1"/>
          </p:cNvSpPr>
          <p:nvPr>
            <p:ph type="title" idx="5"/>
          </p:nvPr>
        </p:nvSpPr>
        <p:spPr>
          <a:xfrm>
            <a:off x="1397929" y="2424721"/>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15" name="Google Shape;115;p27"/>
          <p:cNvSpPr txBox="1">
            <a:spLocks noGrp="1"/>
          </p:cNvSpPr>
          <p:nvPr>
            <p:ph type="subTitle" idx="6"/>
          </p:nvPr>
        </p:nvSpPr>
        <p:spPr>
          <a:xfrm>
            <a:off x="1397933" y="3099687"/>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116" name="Google Shape;116;p27"/>
          <p:cNvSpPr txBox="1">
            <a:spLocks noGrp="1"/>
          </p:cNvSpPr>
          <p:nvPr>
            <p:ph type="title" idx="7"/>
          </p:nvPr>
        </p:nvSpPr>
        <p:spPr>
          <a:xfrm>
            <a:off x="4717996" y="4433380"/>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17" name="Google Shape;117;p27"/>
          <p:cNvSpPr txBox="1">
            <a:spLocks noGrp="1"/>
          </p:cNvSpPr>
          <p:nvPr>
            <p:ph type="subTitle" idx="8"/>
          </p:nvPr>
        </p:nvSpPr>
        <p:spPr>
          <a:xfrm>
            <a:off x="4717997" y="5108345"/>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118" name="Google Shape;118;p27"/>
          <p:cNvSpPr txBox="1">
            <a:spLocks noGrp="1"/>
          </p:cNvSpPr>
          <p:nvPr>
            <p:ph type="title" idx="9"/>
          </p:nvPr>
        </p:nvSpPr>
        <p:spPr>
          <a:xfrm>
            <a:off x="8038071" y="4433380"/>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19" name="Google Shape;119;p27"/>
          <p:cNvSpPr txBox="1">
            <a:spLocks noGrp="1"/>
          </p:cNvSpPr>
          <p:nvPr>
            <p:ph type="subTitle" idx="13"/>
          </p:nvPr>
        </p:nvSpPr>
        <p:spPr>
          <a:xfrm>
            <a:off x="8038069" y="5108345"/>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120" name="Google Shape;120;p27"/>
          <p:cNvSpPr txBox="1">
            <a:spLocks noGrp="1"/>
          </p:cNvSpPr>
          <p:nvPr>
            <p:ph type="title" idx="14"/>
          </p:nvPr>
        </p:nvSpPr>
        <p:spPr>
          <a:xfrm>
            <a:off x="1397929" y="4433380"/>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21" name="Google Shape;121;p27"/>
          <p:cNvSpPr txBox="1">
            <a:spLocks noGrp="1"/>
          </p:cNvSpPr>
          <p:nvPr>
            <p:ph type="subTitle" idx="15"/>
          </p:nvPr>
        </p:nvSpPr>
        <p:spPr>
          <a:xfrm>
            <a:off x="1397933" y="5108345"/>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1948912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Four Columns 1">
  <p:cSld name="Title + Four Columns 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1251333" y="593367"/>
            <a:ext cx="67248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24" name="Google Shape;124;p28"/>
          <p:cNvSpPr txBox="1">
            <a:spLocks noGrp="1"/>
          </p:cNvSpPr>
          <p:nvPr>
            <p:ph type="title" idx="2"/>
          </p:nvPr>
        </p:nvSpPr>
        <p:spPr>
          <a:xfrm>
            <a:off x="1784317" y="3146433"/>
            <a:ext cx="3636800" cy="500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867">
                <a:solidFill>
                  <a:schemeClr val="lt1"/>
                </a:solidFill>
              </a:defRPr>
            </a:lvl1pPr>
            <a:lvl2pPr lvl="1" algn="r" rtl="0">
              <a:spcBef>
                <a:spcPts val="0"/>
              </a:spcBef>
              <a:spcAft>
                <a:spcPts val="0"/>
              </a:spcAft>
              <a:buClr>
                <a:schemeClr val="lt1"/>
              </a:buClr>
              <a:buSzPts val="4200"/>
              <a:buNone/>
              <a:defRPr sz="5600">
                <a:solidFill>
                  <a:schemeClr val="lt1"/>
                </a:solidFill>
              </a:defRPr>
            </a:lvl2pPr>
            <a:lvl3pPr lvl="2" algn="r" rtl="0">
              <a:spcBef>
                <a:spcPts val="0"/>
              </a:spcBef>
              <a:spcAft>
                <a:spcPts val="0"/>
              </a:spcAft>
              <a:buClr>
                <a:schemeClr val="lt1"/>
              </a:buClr>
              <a:buSzPts val="4200"/>
              <a:buNone/>
              <a:defRPr sz="5600">
                <a:solidFill>
                  <a:schemeClr val="lt1"/>
                </a:solidFill>
              </a:defRPr>
            </a:lvl3pPr>
            <a:lvl4pPr lvl="3" algn="r" rtl="0">
              <a:spcBef>
                <a:spcPts val="0"/>
              </a:spcBef>
              <a:spcAft>
                <a:spcPts val="0"/>
              </a:spcAft>
              <a:buClr>
                <a:schemeClr val="lt1"/>
              </a:buClr>
              <a:buSzPts val="4200"/>
              <a:buNone/>
              <a:defRPr sz="5600">
                <a:solidFill>
                  <a:schemeClr val="lt1"/>
                </a:solidFill>
              </a:defRPr>
            </a:lvl4pPr>
            <a:lvl5pPr lvl="4" algn="r" rtl="0">
              <a:spcBef>
                <a:spcPts val="0"/>
              </a:spcBef>
              <a:spcAft>
                <a:spcPts val="0"/>
              </a:spcAft>
              <a:buClr>
                <a:schemeClr val="lt1"/>
              </a:buClr>
              <a:buSzPts val="4200"/>
              <a:buNone/>
              <a:defRPr sz="5600">
                <a:solidFill>
                  <a:schemeClr val="lt1"/>
                </a:solidFill>
              </a:defRPr>
            </a:lvl5pPr>
            <a:lvl6pPr lvl="5" algn="r" rtl="0">
              <a:spcBef>
                <a:spcPts val="0"/>
              </a:spcBef>
              <a:spcAft>
                <a:spcPts val="0"/>
              </a:spcAft>
              <a:buClr>
                <a:schemeClr val="lt1"/>
              </a:buClr>
              <a:buSzPts val="4200"/>
              <a:buNone/>
              <a:defRPr sz="5600">
                <a:solidFill>
                  <a:schemeClr val="lt1"/>
                </a:solidFill>
              </a:defRPr>
            </a:lvl6pPr>
            <a:lvl7pPr lvl="6" algn="r" rtl="0">
              <a:spcBef>
                <a:spcPts val="0"/>
              </a:spcBef>
              <a:spcAft>
                <a:spcPts val="0"/>
              </a:spcAft>
              <a:buClr>
                <a:schemeClr val="lt1"/>
              </a:buClr>
              <a:buSzPts val="4200"/>
              <a:buNone/>
              <a:defRPr sz="5600">
                <a:solidFill>
                  <a:schemeClr val="lt1"/>
                </a:solidFill>
              </a:defRPr>
            </a:lvl7pPr>
            <a:lvl8pPr lvl="7" algn="r" rtl="0">
              <a:spcBef>
                <a:spcPts val="0"/>
              </a:spcBef>
              <a:spcAft>
                <a:spcPts val="0"/>
              </a:spcAft>
              <a:buClr>
                <a:schemeClr val="lt1"/>
              </a:buClr>
              <a:buSzPts val="4200"/>
              <a:buNone/>
              <a:defRPr sz="5600">
                <a:solidFill>
                  <a:schemeClr val="lt1"/>
                </a:solidFill>
              </a:defRPr>
            </a:lvl8pPr>
            <a:lvl9pPr lvl="8" algn="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25" name="Google Shape;125;p28"/>
          <p:cNvSpPr txBox="1">
            <a:spLocks noGrp="1"/>
          </p:cNvSpPr>
          <p:nvPr>
            <p:ph type="subTitle" idx="1"/>
          </p:nvPr>
        </p:nvSpPr>
        <p:spPr>
          <a:xfrm>
            <a:off x="1784317" y="2284068"/>
            <a:ext cx="3636800" cy="80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2133">
                <a:solidFill>
                  <a:schemeClr val="lt1"/>
                </a:solidFill>
              </a:defRPr>
            </a:lvl1pPr>
            <a:lvl2pPr lvl="1" algn="r" rtl="0">
              <a:lnSpc>
                <a:spcPct val="100000"/>
              </a:lnSpc>
              <a:spcBef>
                <a:spcPts val="0"/>
              </a:spcBef>
              <a:spcAft>
                <a:spcPts val="0"/>
              </a:spcAft>
              <a:buClr>
                <a:schemeClr val="lt1"/>
              </a:buClr>
              <a:buSzPts val="1600"/>
              <a:buNone/>
              <a:defRPr sz="2133">
                <a:solidFill>
                  <a:schemeClr val="lt1"/>
                </a:solidFill>
              </a:defRPr>
            </a:lvl2pPr>
            <a:lvl3pPr lvl="2" algn="r" rtl="0">
              <a:lnSpc>
                <a:spcPct val="100000"/>
              </a:lnSpc>
              <a:spcBef>
                <a:spcPts val="0"/>
              </a:spcBef>
              <a:spcAft>
                <a:spcPts val="0"/>
              </a:spcAft>
              <a:buClr>
                <a:schemeClr val="lt1"/>
              </a:buClr>
              <a:buSzPts val="1600"/>
              <a:buNone/>
              <a:defRPr sz="2133">
                <a:solidFill>
                  <a:schemeClr val="lt1"/>
                </a:solidFill>
              </a:defRPr>
            </a:lvl3pPr>
            <a:lvl4pPr lvl="3" algn="r" rtl="0">
              <a:lnSpc>
                <a:spcPct val="100000"/>
              </a:lnSpc>
              <a:spcBef>
                <a:spcPts val="0"/>
              </a:spcBef>
              <a:spcAft>
                <a:spcPts val="0"/>
              </a:spcAft>
              <a:buClr>
                <a:schemeClr val="lt1"/>
              </a:buClr>
              <a:buSzPts val="1600"/>
              <a:buNone/>
              <a:defRPr sz="2133">
                <a:solidFill>
                  <a:schemeClr val="lt1"/>
                </a:solidFill>
              </a:defRPr>
            </a:lvl4pPr>
            <a:lvl5pPr lvl="4" algn="r" rtl="0">
              <a:lnSpc>
                <a:spcPct val="100000"/>
              </a:lnSpc>
              <a:spcBef>
                <a:spcPts val="0"/>
              </a:spcBef>
              <a:spcAft>
                <a:spcPts val="0"/>
              </a:spcAft>
              <a:buClr>
                <a:schemeClr val="lt1"/>
              </a:buClr>
              <a:buSzPts val="1600"/>
              <a:buNone/>
              <a:defRPr sz="2133">
                <a:solidFill>
                  <a:schemeClr val="lt1"/>
                </a:solidFill>
              </a:defRPr>
            </a:lvl5pPr>
            <a:lvl6pPr lvl="5" algn="r" rtl="0">
              <a:lnSpc>
                <a:spcPct val="100000"/>
              </a:lnSpc>
              <a:spcBef>
                <a:spcPts val="0"/>
              </a:spcBef>
              <a:spcAft>
                <a:spcPts val="0"/>
              </a:spcAft>
              <a:buClr>
                <a:schemeClr val="lt1"/>
              </a:buClr>
              <a:buSzPts val="1600"/>
              <a:buNone/>
              <a:defRPr sz="2133">
                <a:solidFill>
                  <a:schemeClr val="lt1"/>
                </a:solidFill>
              </a:defRPr>
            </a:lvl6pPr>
            <a:lvl7pPr lvl="6" algn="r" rtl="0">
              <a:lnSpc>
                <a:spcPct val="100000"/>
              </a:lnSpc>
              <a:spcBef>
                <a:spcPts val="0"/>
              </a:spcBef>
              <a:spcAft>
                <a:spcPts val="0"/>
              </a:spcAft>
              <a:buClr>
                <a:schemeClr val="lt1"/>
              </a:buClr>
              <a:buSzPts val="1600"/>
              <a:buNone/>
              <a:defRPr sz="2133">
                <a:solidFill>
                  <a:schemeClr val="lt1"/>
                </a:solidFill>
              </a:defRPr>
            </a:lvl7pPr>
            <a:lvl8pPr lvl="7" algn="r" rtl="0">
              <a:lnSpc>
                <a:spcPct val="100000"/>
              </a:lnSpc>
              <a:spcBef>
                <a:spcPts val="0"/>
              </a:spcBef>
              <a:spcAft>
                <a:spcPts val="0"/>
              </a:spcAft>
              <a:buClr>
                <a:schemeClr val="lt1"/>
              </a:buClr>
              <a:buSzPts val="1600"/>
              <a:buNone/>
              <a:defRPr sz="2133">
                <a:solidFill>
                  <a:schemeClr val="lt1"/>
                </a:solidFill>
              </a:defRPr>
            </a:lvl8pPr>
            <a:lvl9pPr lvl="8" algn="r" rtl="0">
              <a:lnSpc>
                <a:spcPct val="100000"/>
              </a:lnSpc>
              <a:spcBef>
                <a:spcPts val="0"/>
              </a:spcBef>
              <a:spcAft>
                <a:spcPts val="0"/>
              </a:spcAft>
              <a:buClr>
                <a:schemeClr val="lt1"/>
              </a:buClr>
              <a:buSzPts val="1600"/>
              <a:buNone/>
              <a:defRPr sz="2133">
                <a:solidFill>
                  <a:schemeClr val="lt1"/>
                </a:solidFill>
              </a:defRPr>
            </a:lvl9pPr>
          </a:lstStyle>
          <a:p>
            <a:r>
              <a:rPr lang="en-US"/>
              <a:t>Click to edit Master subtitle style</a:t>
            </a:r>
            <a:endParaRPr/>
          </a:p>
        </p:txBody>
      </p:sp>
      <p:sp>
        <p:nvSpPr>
          <p:cNvPr id="126" name="Google Shape;126;p28"/>
          <p:cNvSpPr txBox="1">
            <a:spLocks noGrp="1"/>
          </p:cNvSpPr>
          <p:nvPr>
            <p:ph type="title" idx="3"/>
          </p:nvPr>
        </p:nvSpPr>
        <p:spPr>
          <a:xfrm>
            <a:off x="1784317" y="5318600"/>
            <a:ext cx="3636800" cy="500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867">
                <a:solidFill>
                  <a:schemeClr val="lt1"/>
                </a:solidFill>
              </a:defRPr>
            </a:lvl1pPr>
            <a:lvl2pPr lvl="1" algn="r" rtl="0">
              <a:spcBef>
                <a:spcPts val="0"/>
              </a:spcBef>
              <a:spcAft>
                <a:spcPts val="0"/>
              </a:spcAft>
              <a:buClr>
                <a:schemeClr val="lt1"/>
              </a:buClr>
              <a:buSzPts val="4200"/>
              <a:buNone/>
              <a:defRPr sz="5600">
                <a:solidFill>
                  <a:schemeClr val="lt1"/>
                </a:solidFill>
              </a:defRPr>
            </a:lvl2pPr>
            <a:lvl3pPr lvl="2" algn="r" rtl="0">
              <a:spcBef>
                <a:spcPts val="0"/>
              </a:spcBef>
              <a:spcAft>
                <a:spcPts val="0"/>
              </a:spcAft>
              <a:buClr>
                <a:schemeClr val="lt1"/>
              </a:buClr>
              <a:buSzPts val="4200"/>
              <a:buNone/>
              <a:defRPr sz="5600">
                <a:solidFill>
                  <a:schemeClr val="lt1"/>
                </a:solidFill>
              </a:defRPr>
            </a:lvl3pPr>
            <a:lvl4pPr lvl="3" algn="r" rtl="0">
              <a:spcBef>
                <a:spcPts val="0"/>
              </a:spcBef>
              <a:spcAft>
                <a:spcPts val="0"/>
              </a:spcAft>
              <a:buClr>
                <a:schemeClr val="lt1"/>
              </a:buClr>
              <a:buSzPts val="4200"/>
              <a:buNone/>
              <a:defRPr sz="5600">
                <a:solidFill>
                  <a:schemeClr val="lt1"/>
                </a:solidFill>
              </a:defRPr>
            </a:lvl4pPr>
            <a:lvl5pPr lvl="4" algn="r" rtl="0">
              <a:spcBef>
                <a:spcPts val="0"/>
              </a:spcBef>
              <a:spcAft>
                <a:spcPts val="0"/>
              </a:spcAft>
              <a:buClr>
                <a:schemeClr val="lt1"/>
              </a:buClr>
              <a:buSzPts val="4200"/>
              <a:buNone/>
              <a:defRPr sz="5600">
                <a:solidFill>
                  <a:schemeClr val="lt1"/>
                </a:solidFill>
              </a:defRPr>
            </a:lvl5pPr>
            <a:lvl6pPr lvl="5" algn="r" rtl="0">
              <a:spcBef>
                <a:spcPts val="0"/>
              </a:spcBef>
              <a:spcAft>
                <a:spcPts val="0"/>
              </a:spcAft>
              <a:buClr>
                <a:schemeClr val="lt1"/>
              </a:buClr>
              <a:buSzPts val="4200"/>
              <a:buNone/>
              <a:defRPr sz="5600">
                <a:solidFill>
                  <a:schemeClr val="lt1"/>
                </a:solidFill>
              </a:defRPr>
            </a:lvl6pPr>
            <a:lvl7pPr lvl="6" algn="r" rtl="0">
              <a:spcBef>
                <a:spcPts val="0"/>
              </a:spcBef>
              <a:spcAft>
                <a:spcPts val="0"/>
              </a:spcAft>
              <a:buClr>
                <a:schemeClr val="lt1"/>
              </a:buClr>
              <a:buSzPts val="4200"/>
              <a:buNone/>
              <a:defRPr sz="5600">
                <a:solidFill>
                  <a:schemeClr val="lt1"/>
                </a:solidFill>
              </a:defRPr>
            </a:lvl7pPr>
            <a:lvl8pPr lvl="7" algn="r" rtl="0">
              <a:spcBef>
                <a:spcPts val="0"/>
              </a:spcBef>
              <a:spcAft>
                <a:spcPts val="0"/>
              </a:spcAft>
              <a:buClr>
                <a:schemeClr val="lt1"/>
              </a:buClr>
              <a:buSzPts val="4200"/>
              <a:buNone/>
              <a:defRPr sz="5600">
                <a:solidFill>
                  <a:schemeClr val="lt1"/>
                </a:solidFill>
              </a:defRPr>
            </a:lvl8pPr>
            <a:lvl9pPr lvl="8" algn="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27" name="Google Shape;127;p28"/>
          <p:cNvSpPr txBox="1">
            <a:spLocks noGrp="1"/>
          </p:cNvSpPr>
          <p:nvPr>
            <p:ph type="subTitle" idx="4"/>
          </p:nvPr>
        </p:nvSpPr>
        <p:spPr>
          <a:xfrm>
            <a:off x="1784317" y="4456235"/>
            <a:ext cx="3636800" cy="80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2133">
                <a:solidFill>
                  <a:schemeClr val="lt1"/>
                </a:solidFill>
              </a:defRPr>
            </a:lvl1pPr>
            <a:lvl2pPr lvl="1" algn="r" rtl="0">
              <a:lnSpc>
                <a:spcPct val="100000"/>
              </a:lnSpc>
              <a:spcBef>
                <a:spcPts val="0"/>
              </a:spcBef>
              <a:spcAft>
                <a:spcPts val="0"/>
              </a:spcAft>
              <a:buClr>
                <a:schemeClr val="lt1"/>
              </a:buClr>
              <a:buSzPts val="1600"/>
              <a:buNone/>
              <a:defRPr sz="2133">
                <a:solidFill>
                  <a:schemeClr val="lt1"/>
                </a:solidFill>
              </a:defRPr>
            </a:lvl2pPr>
            <a:lvl3pPr lvl="2" algn="r" rtl="0">
              <a:lnSpc>
                <a:spcPct val="100000"/>
              </a:lnSpc>
              <a:spcBef>
                <a:spcPts val="0"/>
              </a:spcBef>
              <a:spcAft>
                <a:spcPts val="0"/>
              </a:spcAft>
              <a:buClr>
                <a:schemeClr val="lt1"/>
              </a:buClr>
              <a:buSzPts val="1600"/>
              <a:buNone/>
              <a:defRPr sz="2133">
                <a:solidFill>
                  <a:schemeClr val="lt1"/>
                </a:solidFill>
              </a:defRPr>
            </a:lvl3pPr>
            <a:lvl4pPr lvl="3" algn="r" rtl="0">
              <a:lnSpc>
                <a:spcPct val="100000"/>
              </a:lnSpc>
              <a:spcBef>
                <a:spcPts val="0"/>
              </a:spcBef>
              <a:spcAft>
                <a:spcPts val="0"/>
              </a:spcAft>
              <a:buClr>
                <a:schemeClr val="lt1"/>
              </a:buClr>
              <a:buSzPts val="1600"/>
              <a:buNone/>
              <a:defRPr sz="2133">
                <a:solidFill>
                  <a:schemeClr val="lt1"/>
                </a:solidFill>
              </a:defRPr>
            </a:lvl4pPr>
            <a:lvl5pPr lvl="4" algn="r" rtl="0">
              <a:lnSpc>
                <a:spcPct val="100000"/>
              </a:lnSpc>
              <a:spcBef>
                <a:spcPts val="0"/>
              </a:spcBef>
              <a:spcAft>
                <a:spcPts val="0"/>
              </a:spcAft>
              <a:buClr>
                <a:schemeClr val="lt1"/>
              </a:buClr>
              <a:buSzPts val="1600"/>
              <a:buNone/>
              <a:defRPr sz="2133">
                <a:solidFill>
                  <a:schemeClr val="lt1"/>
                </a:solidFill>
              </a:defRPr>
            </a:lvl5pPr>
            <a:lvl6pPr lvl="5" algn="r" rtl="0">
              <a:lnSpc>
                <a:spcPct val="100000"/>
              </a:lnSpc>
              <a:spcBef>
                <a:spcPts val="0"/>
              </a:spcBef>
              <a:spcAft>
                <a:spcPts val="0"/>
              </a:spcAft>
              <a:buClr>
                <a:schemeClr val="lt1"/>
              </a:buClr>
              <a:buSzPts val="1600"/>
              <a:buNone/>
              <a:defRPr sz="2133">
                <a:solidFill>
                  <a:schemeClr val="lt1"/>
                </a:solidFill>
              </a:defRPr>
            </a:lvl6pPr>
            <a:lvl7pPr lvl="6" algn="r" rtl="0">
              <a:lnSpc>
                <a:spcPct val="100000"/>
              </a:lnSpc>
              <a:spcBef>
                <a:spcPts val="0"/>
              </a:spcBef>
              <a:spcAft>
                <a:spcPts val="0"/>
              </a:spcAft>
              <a:buClr>
                <a:schemeClr val="lt1"/>
              </a:buClr>
              <a:buSzPts val="1600"/>
              <a:buNone/>
              <a:defRPr sz="2133">
                <a:solidFill>
                  <a:schemeClr val="lt1"/>
                </a:solidFill>
              </a:defRPr>
            </a:lvl7pPr>
            <a:lvl8pPr lvl="7" algn="r" rtl="0">
              <a:lnSpc>
                <a:spcPct val="100000"/>
              </a:lnSpc>
              <a:spcBef>
                <a:spcPts val="0"/>
              </a:spcBef>
              <a:spcAft>
                <a:spcPts val="0"/>
              </a:spcAft>
              <a:buClr>
                <a:schemeClr val="lt1"/>
              </a:buClr>
              <a:buSzPts val="1600"/>
              <a:buNone/>
              <a:defRPr sz="2133">
                <a:solidFill>
                  <a:schemeClr val="lt1"/>
                </a:solidFill>
              </a:defRPr>
            </a:lvl8pPr>
            <a:lvl9pPr lvl="8" algn="r" rtl="0">
              <a:lnSpc>
                <a:spcPct val="100000"/>
              </a:lnSpc>
              <a:spcBef>
                <a:spcPts val="0"/>
              </a:spcBef>
              <a:spcAft>
                <a:spcPts val="0"/>
              </a:spcAft>
              <a:buClr>
                <a:schemeClr val="lt1"/>
              </a:buClr>
              <a:buSzPts val="1600"/>
              <a:buNone/>
              <a:defRPr sz="2133">
                <a:solidFill>
                  <a:schemeClr val="lt1"/>
                </a:solidFill>
              </a:defRPr>
            </a:lvl9pPr>
          </a:lstStyle>
          <a:p>
            <a:r>
              <a:rPr lang="en-US"/>
              <a:t>Click to edit Master subtitle style</a:t>
            </a:r>
            <a:endParaRPr/>
          </a:p>
        </p:txBody>
      </p:sp>
      <p:sp>
        <p:nvSpPr>
          <p:cNvPr id="128" name="Google Shape;128;p28"/>
          <p:cNvSpPr txBox="1">
            <a:spLocks noGrp="1"/>
          </p:cNvSpPr>
          <p:nvPr>
            <p:ph type="title" idx="5"/>
          </p:nvPr>
        </p:nvSpPr>
        <p:spPr>
          <a:xfrm>
            <a:off x="6770884" y="3146433"/>
            <a:ext cx="3636800" cy="50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867">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29" name="Google Shape;129;p28"/>
          <p:cNvSpPr txBox="1">
            <a:spLocks noGrp="1"/>
          </p:cNvSpPr>
          <p:nvPr>
            <p:ph type="subTitle" idx="6"/>
          </p:nvPr>
        </p:nvSpPr>
        <p:spPr>
          <a:xfrm>
            <a:off x="6770884" y="2284068"/>
            <a:ext cx="3636800" cy="80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2133">
                <a:solidFill>
                  <a:schemeClr val="lt1"/>
                </a:solidFill>
              </a:defRPr>
            </a:lvl1pPr>
            <a:lvl2pPr lvl="1" rtl="0">
              <a:lnSpc>
                <a:spcPct val="100000"/>
              </a:lnSpc>
              <a:spcBef>
                <a:spcPts val="0"/>
              </a:spcBef>
              <a:spcAft>
                <a:spcPts val="0"/>
              </a:spcAft>
              <a:buClr>
                <a:schemeClr val="lt1"/>
              </a:buClr>
              <a:buSzPts val="1600"/>
              <a:buNone/>
              <a:defRPr sz="2133">
                <a:solidFill>
                  <a:schemeClr val="lt1"/>
                </a:solidFill>
              </a:defRPr>
            </a:lvl2pPr>
            <a:lvl3pPr lvl="2" rtl="0">
              <a:lnSpc>
                <a:spcPct val="100000"/>
              </a:lnSpc>
              <a:spcBef>
                <a:spcPts val="0"/>
              </a:spcBef>
              <a:spcAft>
                <a:spcPts val="0"/>
              </a:spcAft>
              <a:buClr>
                <a:schemeClr val="lt1"/>
              </a:buClr>
              <a:buSzPts val="1600"/>
              <a:buNone/>
              <a:defRPr sz="2133">
                <a:solidFill>
                  <a:schemeClr val="lt1"/>
                </a:solidFill>
              </a:defRPr>
            </a:lvl3pPr>
            <a:lvl4pPr lvl="3" rtl="0">
              <a:lnSpc>
                <a:spcPct val="100000"/>
              </a:lnSpc>
              <a:spcBef>
                <a:spcPts val="0"/>
              </a:spcBef>
              <a:spcAft>
                <a:spcPts val="0"/>
              </a:spcAft>
              <a:buClr>
                <a:schemeClr val="lt1"/>
              </a:buClr>
              <a:buSzPts val="1600"/>
              <a:buNone/>
              <a:defRPr sz="2133">
                <a:solidFill>
                  <a:schemeClr val="lt1"/>
                </a:solidFill>
              </a:defRPr>
            </a:lvl4pPr>
            <a:lvl5pPr lvl="4" rtl="0">
              <a:lnSpc>
                <a:spcPct val="100000"/>
              </a:lnSpc>
              <a:spcBef>
                <a:spcPts val="0"/>
              </a:spcBef>
              <a:spcAft>
                <a:spcPts val="0"/>
              </a:spcAft>
              <a:buClr>
                <a:schemeClr val="lt1"/>
              </a:buClr>
              <a:buSzPts val="1600"/>
              <a:buNone/>
              <a:defRPr sz="2133">
                <a:solidFill>
                  <a:schemeClr val="lt1"/>
                </a:solidFill>
              </a:defRPr>
            </a:lvl5pPr>
            <a:lvl6pPr lvl="5" rtl="0">
              <a:lnSpc>
                <a:spcPct val="100000"/>
              </a:lnSpc>
              <a:spcBef>
                <a:spcPts val="0"/>
              </a:spcBef>
              <a:spcAft>
                <a:spcPts val="0"/>
              </a:spcAft>
              <a:buClr>
                <a:schemeClr val="lt1"/>
              </a:buClr>
              <a:buSzPts val="1600"/>
              <a:buNone/>
              <a:defRPr sz="2133">
                <a:solidFill>
                  <a:schemeClr val="lt1"/>
                </a:solidFill>
              </a:defRPr>
            </a:lvl6pPr>
            <a:lvl7pPr lvl="6" rtl="0">
              <a:lnSpc>
                <a:spcPct val="100000"/>
              </a:lnSpc>
              <a:spcBef>
                <a:spcPts val="0"/>
              </a:spcBef>
              <a:spcAft>
                <a:spcPts val="0"/>
              </a:spcAft>
              <a:buClr>
                <a:schemeClr val="lt1"/>
              </a:buClr>
              <a:buSzPts val="1600"/>
              <a:buNone/>
              <a:defRPr sz="2133">
                <a:solidFill>
                  <a:schemeClr val="lt1"/>
                </a:solidFill>
              </a:defRPr>
            </a:lvl7pPr>
            <a:lvl8pPr lvl="7" rtl="0">
              <a:lnSpc>
                <a:spcPct val="100000"/>
              </a:lnSpc>
              <a:spcBef>
                <a:spcPts val="0"/>
              </a:spcBef>
              <a:spcAft>
                <a:spcPts val="0"/>
              </a:spcAft>
              <a:buClr>
                <a:schemeClr val="lt1"/>
              </a:buClr>
              <a:buSzPts val="1600"/>
              <a:buNone/>
              <a:defRPr sz="2133">
                <a:solidFill>
                  <a:schemeClr val="lt1"/>
                </a:solidFill>
              </a:defRPr>
            </a:lvl8pPr>
            <a:lvl9pPr lvl="8" rtl="0">
              <a:lnSpc>
                <a:spcPct val="100000"/>
              </a:lnSpc>
              <a:spcBef>
                <a:spcPts val="0"/>
              </a:spcBef>
              <a:spcAft>
                <a:spcPts val="0"/>
              </a:spcAft>
              <a:buClr>
                <a:schemeClr val="lt1"/>
              </a:buClr>
              <a:buSzPts val="1600"/>
              <a:buNone/>
              <a:defRPr sz="2133">
                <a:solidFill>
                  <a:schemeClr val="lt1"/>
                </a:solidFill>
              </a:defRPr>
            </a:lvl9pPr>
          </a:lstStyle>
          <a:p>
            <a:r>
              <a:rPr lang="en-US"/>
              <a:t>Click to edit Master subtitle style</a:t>
            </a:r>
            <a:endParaRPr/>
          </a:p>
        </p:txBody>
      </p:sp>
      <p:sp>
        <p:nvSpPr>
          <p:cNvPr id="130" name="Google Shape;130;p28"/>
          <p:cNvSpPr txBox="1">
            <a:spLocks noGrp="1"/>
          </p:cNvSpPr>
          <p:nvPr>
            <p:ph type="title" idx="7"/>
          </p:nvPr>
        </p:nvSpPr>
        <p:spPr>
          <a:xfrm>
            <a:off x="6770884" y="5318600"/>
            <a:ext cx="3636800" cy="50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867">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31" name="Google Shape;131;p28"/>
          <p:cNvSpPr txBox="1">
            <a:spLocks noGrp="1"/>
          </p:cNvSpPr>
          <p:nvPr>
            <p:ph type="subTitle" idx="8"/>
          </p:nvPr>
        </p:nvSpPr>
        <p:spPr>
          <a:xfrm>
            <a:off x="6770884" y="4456235"/>
            <a:ext cx="3636800" cy="80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2133">
                <a:solidFill>
                  <a:schemeClr val="lt1"/>
                </a:solidFill>
              </a:defRPr>
            </a:lvl1pPr>
            <a:lvl2pPr lvl="1" rtl="0">
              <a:lnSpc>
                <a:spcPct val="100000"/>
              </a:lnSpc>
              <a:spcBef>
                <a:spcPts val="0"/>
              </a:spcBef>
              <a:spcAft>
                <a:spcPts val="0"/>
              </a:spcAft>
              <a:buClr>
                <a:schemeClr val="lt1"/>
              </a:buClr>
              <a:buSzPts val="1600"/>
              <a:buNone/>
              <a:defRPr sz="2133">
                <a:solidFill>
                  <a:schemeClr val="lt1"/>
                </a:solidFill>
              </a:defRPr>
            </a:lvl2pPr>
            <a:lvl3pPr lvl="2" rtl="0">
              <a:lnSpc>
                <a:spcPct val="100000"/>
              </a:lnSpc>
              <a:spcBef>
                <a:spcPts val="0"/>
              </a:spcBef>
              <a:spcAft>
                <a:spcPts val="0"/>
              </a:spcAft>
              <a:buClr>
                <a:schemeClr val="lt1"/>
              </a:buClr>
              <a:buSzPts val="1600"/>
              <a:buNone/>
              <a:defRPr sz="2133">
                <a:solidFill>
                  <a:schemeClr val="lt1"/>
                </a:solidFill>
              </a:defRPr>
            </a:lvl3pPr>
            <a:lvl4pPr lvl="3" rtl="0">
              <a:lnSpc>
                <a:spcPct val="100000"/>
              </a:lnSpc>
              <a:spcBef>
                <a:spcPts val="0"/>
              </a:spcBef>
              <a:spcAft>
                <a:spcPts val="0"/>
              </a:spcAft>
              <a:buClr>
                <a:schemeClr val="lt1"/>
              </a:buClr>
              <a:buSzPts val="1600"/>
              <a:buNone/>
              <a:defRPr sz="2133">
                <a:solidFill>
                  <a:schemeClr val="lt1"/>
                </a:solidFill>
              </a:defRPr>
            </a:lvl4pPr>
            <a:lvl5pPr lvl="4" rtl="0">
              <a:lnSpc>
                <a:spcPct val="100000"/>
              </a:lnSpc>
              <a:spcBef>
                <a:spcPts val="0"/>
              </a:spcBef>
              <a:spcAft>
                <a:spcPts val="0"/>
              </a:spcAft>
              <a:buClr>
                <a:schemeClr val="lt1"/>
              </a:buClr>
              <a:buSzPts val="1600"/>
              <a:buNone/>
              <a:defRPr sz="2133">
                <a:solidFill>
                  <a:schemeClr val="lt1"/>
                </a:solidFill>
              </a:defRPr>
            </a:lvl5pPr>
            <a:lvl6pPr lvl="5" rtl="0">
              <a:lnSpc>
                <a:spcPct val="100000"/>
              </a:lnSpc>
              <a:spcBef>
                <a:spcPts val="0"/>
              </a:spcBef>
              <a:spcAft>
                <a:spcPts val="0"/>
              </a:spcAft>
              <a:buClr>
                <a:schemeClr val="lt1"/>
              </a:buClr>
              <a:buSzPts val="1600"/>
              <a:buNone/>
              <a:defRPr sz="2133">
                <a:solidFill>
                  <a:schemeClr val="lt1"/>
                </a:solidFill>
              </a:defRPr>
            </a:lvl6pPr>
            <a:lvl7pPr lvl="6" rtl="0">
              <a:lnSpc>
                <a:spcPct val="100000"/>
              </a:lnSpc>
              <a:spcBef>
                <a:spcPts val="0"/>
              </a:spcBef>
              <a:spcAft>
                <a:spcPts val="0"/>
              </a:spcAft>
              <a:buClr>
                <a:schemeClr val="lt1"/>
              </a:buClr>
              <a:buSzPts val="1600"/>
              <a:buNone/>
              <a:defRPr sz="2133">
                <a:solidFill>
                  <a:schemeClr val="lt1"/>
                </a:solidFill>
              </a:defRPr>
            </a:lvl7pPr>
            <a:lvl8pPr lvl="7" rtl="0">
              <a:lnSpc>
                <a:spcPct val="100000"/>
              </a:lnSpc>
              <a:spcBef>
                <a:spcPts val="0"/>
              </a:spcBef>
              <a:spcAft>
                <a:spcPts val="0"/>
              </a:spcAft>
              <a:buClr>
                <a:schemeClr val="lt1"/>
              </a:buClr>
              <a:buSzPts val="1600"/>
              <a:buNone/>
              <a:defRPr sz="2133">
                <a:solidFill>
                  <a:schemeClr val="lt1"/>
                </a:solidFill>
              </a:defRPr>
            </a:lvl8pPr>
            <a:lvl9pPr lvl="8" rtl="0">
              <a:lnSpc>
                <a:spcPct val="100000"/>
              </a:lnSpc>
              <a:spcBef>
                <a:spcPts val="0"/>
              </a:spcBef>
              <a:spcAft>
                <a:spcPts val="0"/>
              </a:spcAft>
              <a:buClr>
                <a:schemeClr val="lt1"/>
              </a:buClr>
              <a:buSzPts val="1600"/>
              <a:buNone/>
              <a:defRPr sz="2133">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26621512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Text">
  <p:cSld name="Title + Text">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7756067" y="3247900"/>
            <a:ext cx="3408400"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r>
              <a:rPr lang="en-US"/>
              <a:t>Click to edit Master subtitle style</a:t>
            </a:r>
            <a:endParaRPr/>
          </a:p>
        </p:txBody>
      </p:sp>
      <p:sp>
        <p:nvSpPr>
          <p:cNvPr id="134" name="Google Shape;134;p29"/>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12043182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ext 1">
  <p:cSld name="Title + Text 1">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37" name="Google Shape;137;p30"/>
          <p:cNvSpPr txBox="1">
            <a:spLocks noGrp="1"/>
          </p:cNvSpPr>
          <p:nvPr>
            <p:ph type="subTitle" idx="1"/>
          </p:nvPr>
        </p:nvSpPr>
        <p:spPr>
          <a:xfrm>
            <a:off x="1251333" y="3247900"/>
            <a:ext cx="3408400"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3177859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Text 2">
  <p:cSld name="Title + Text 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1251333" y="593367"/>
            <a:ext cx="7647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40" name="Google Shape;140;p31"/>
          <p:cNvSpPr txBox="1">
            <a:spLocks noGrp="1"/>
          </p:cNvSpPr>
          <p:nvPr>
            <p:ph type="subTitle" idx="1"/>
          </p:nvPr>
        </p:nvSpPr>
        <p:spPr>
          <a:xfrm>
            <a:off x="7756067" y="3247900"/>
            <a:ext cx="3408400"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1193025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32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7" name="Google Shape;17;p4"/>
          <p:cNvSpPr txBox="1">
            <a:spLocks noGrp="1"/>
          </p:cNvSpPr>
          <p:nvPr>
            <p:ph type="body" idx="1"/>
          </p:nvPr>
        </p:nvSpPr>
        <p:spPr>
          <a:xfrm>
            <a:off x="1251333" y="2212367"/>
            <a:ext cx="6595200" cy="3681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Clr>
                <a:schemeClr val="lt1"/>
              </a:buClr>
              <a:buSzPts val="1400"/>
              <a:buChar char="●"/>
              <a:defRPr sz="1867">
                <a:solidFill>
                  <a:schemeClr val="lt1"/>
                </a:solidFill>
              </a:defRPr>
            </a:lvl1pPr>
            <a:lvl2pPr marL="1219170" lvl="1" indent="-423323">
              <a:spcBef>
                <a:spcPts val="2133"/>
              </a:spcBef>
              <a:spcAft>
                <a:spcPts val="0"/>
              </a:spcAft>
              <a:buClr>
                <a:schemeClr val="lt1"/>
              </a:buClr>
              <a:buSzPts val="1400"/>
              <a:buChar char="○"/>
              <a:defRPr>
                <a:solidFill>
                  <a:schemeClr val="lt1"/>
                </a:solidFill>
              </a:defRPr>
            </a:lvl2pPr>
            <a:lvl3pPr marL="1828754" lvl="2" indent="-423323">
              <a:spcBef>
                <a:spcPts val="2133"/>
              </a:spcBef>
              <a:spcAft>
                <a:spcPts val="0"/>
              </a:spcAft>
              <a:buClr>
                <a:schemeClr val="lt1"/>
              </a:buClr>
              <a:buSzPts val="1400"/>
              <a:buChar char="■"/>
              <a:defRPr>
                <a:solidFill>
                  <a:schemeClr val="lt1"/>
                </a:solidFill>
              </a:defRPr>
            </a:lvl3pPr>
            <a:lvl4pPr marL="2438339" lvl="3" indent="-423323">
              <a:spcBef>
                <a:spcPts val="2133"/>
              </a:spcBef>
              <a:spcAft>
                <a:spcPts val="0"/>
              </a:spcAft>
              <a:buClr>
                <a:schemeClr val="lt1"/>
              </a:buClr>
              <a:buSzPts val="1400"/>
              <a:buChar char="●"/>
              <a:defRPr>
                <a:solidFill>
                  <a:schemeClr val="lt1"/>
                </a:solidFill>
              </a:defRPr>
            </a:lvl4pPr>
            <a:lvl5pPr marL="3047924" lvl="4" indent="-423323">
              <a:spcBef>
                <a:spcPts val="2133"/>
              </a:spcBef>
              <a:spcAft>
                <a:spcPts val="0"/>
              </a:spcAft>
              <a:buClr>
                <a:schemeClr val="lt1"/>
              </a:buClr>
              <a:buSzPts val="1400"/>
              <a:buChar char="○"/>
              <a:defRPr>
                <a:solidFill>
                  <a:schemeClr val="lt1"/>
                </a:solidFill>
              </a:defRPr>
            </a:lvl5pPr>
            <a:lvl6pPr marL="3657509" lvl="5" indent="-423323">
              <a:spcBef>
                <a:spcPts val="2133"/>
              </a:spcBef>
              <a:spcAft>
                <a:spcPts val="0"/>
              </a:spcAft>
              <a:buClr>
                <a:schemeClr val="lt1"/>
              </a:buClr>
              <a:buSzPts val="1400"/>
              <a:buChar char="■"/>
              <a:defRPr>
                <a:solidFill>
                  <a:schemeClr val="lt1"/>
                </a:solidFill>
              </a:defRPr>
            </a:lvl6pPr>
            <a:lvl7pPr marL="4267093" lvl="6" indent="-423323">
              <a:spcBef>
                <a:spcPts val="2133"/>
              </a:spcBef>
              <a:spcAft>
                <a:spcPts val="0"/>
              </a:spcAft>
              <a:buClr>
                <a:schemeClr val="lt1"/>
              </a:buClr>
              <a:buSzPts val="1400"/>
              <a:buChar char="●"/>
              <a:defRPr>
                <a:solidFill>
                  <a:schemeClr val="lt1"/>
                </a:solidFill>
              </a:defRPr>
            </a:lvl7pPr>
            <a:lvl8pPr marL="4876678" lvl="7" indent="-423323">
              <a:spcBef>
                <a:spcPts val="2133"/>
              </a:spcBef>
              <a:spcAft>
                <a:spcPts val="0"/>
              </a:spcAft>
              <a:buClr>
                <a:schemeClr val="lt1"/>
              </a:buClr>
              <a:buSzPts val="1400"/>
              <a:buChar char="○"/>
              <a:defRPr>
                <a:solidFill>
                  <a:schemeClr val="lt1"/>
                </a:solidFill>
              </a:defRPr>
            </a:lvl8pPr>
            <a:lvl9pPr marL="5486263" lvl="8" indent="-423323">
              <a:spcBef>
                <a:spcPts val="2133"/>
              </a:spcBef>
              <a:spcAft>
                <a:spcPts val="2133"/>
              </a:spcAft>
              <a:buClr>
                <a:schemeClr val="lt1"/>
              </a:buClr>
              <a:buSzPts val="1400"/>
              <a:buChar char="■"/>
              <a:defRPr>
                <a:solidFill>
                  <a:schemeClr val="lt1"/>
                </a:solidFill>
              </a:defRPr>
            </a:lvl9pPr>
          </a:lstStyle>
          <a:p>
            <a:pPr lvl="0"/>
            <a:r>
              <a:rPr lang="en-US"/>
              <a:t>Click to edit Master text styles</a:t>
            </a:r>
          </a:p>
        </p:txBody>
      </p:sp>
    </p:spTree>
    <p:extLst>
      <p:ext uri="{BB962C8B-B14F-4D97-AF65-F5344CB8AC3E}">
        <p14:creationId xmlns:p14="http://schemas.microsoft.com/office/powerpoint/2010/main" val="8157433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ne Column">
  <p:cSld name="One Column">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750400" y="3256067"/>
            <a:ext cx="6691200" cy="79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3600"/>
              <a:buNone/>
              <a:defRPr sz="4800">
                <a:solidFill>
                  <a:schemeClr val="lt1"/>
                </a:solidFill>
              </a:defRPr>
            </a:lvl2pPr>
            <a:lvl3pPr lvl="2" rtl="0">
              <a:spcBef>
                <a:spcPts val="0"/>
              </a:spcBef>
              <a:spcAft>
                <a:spcPts val="0"/>
              </a:spcAft>
              <a:buClr>
                <a:schemeClr val="lt1"/>
              </a:buClr>
              <a:buSzPts val="3600"/>
              <a:buNone/>
              <a:defRPr sz="4800">
                <a:solidFill>
                  <a:schemeClr val="lt1"/>
                </a:solidFill>
              </a:defRPr>
            </a:lvl3pPr>
            <a:lvl4pPr lvl="3" rtl="0">
              <a:spcBef>
                <a:spcPts val="0"/>
              </a:spcBef>
              <a:spcAft>
                <a:spcPts val="0"/>
              </a:spcAft>
              <a:buClr>
                <a:schemeClr val="lt1"/>
              </a:buClr>
              <a:buSzPts val="3600"/>
              <a:buNone/>
              <a:defRPr sz="4800">
                <a:solidFill>
                  <a:schemeClr val="lt1"/>
                </a:solidFill>
              </a:defRPr>
            </a:lvl4pPr>
            <a:lvl5pPr lvl="4" rtl="0">
              <a:spcBef>
                <a:spcPts val="0"/>
              </a:spcBef>
              <a:spcAft>
                <a:spcPts val="0"/>
              </a:spcAft>
              <a:buClr>
                <a:schemeClr val="lt1"/>
              </a:buClr>
              <a:buSzPts val="3600"/>
              <a:buNone/>
              <a:defRPr sz="4800">
                <a:solidFill>
                  <a:schemeClr val="lt1"/>
                </a:solidFill>
              </a:defRPr>
            </a:lvl5pPr>
            <a:lvl6pPr lvl="5" rtl="0">
              <a:spcBef>
                <a:spcPts val="0"/>
              </a:spcBef>
              <a:spcAft>
                <a:spcPts val="0"/>
              </a:spcAft>
              <a:buClr>
                <a:schemeClr val="lt1"/>
              </a:buClr>
              <a:buSzPts val="3600"/>
              <a:buNone/>
              <a:defRPr sz="4800">
                <a:solidFill>
                  <a:schemeClr val="lt1"/>
                </a:solidFill>
              </a:defRPr>
            </a:lvl6pPr>
            <a:lvl7pPr lvl="6" rtl="0">
              <a:spcBef>
                <a:spcPts val="0"/>
              </a:spcBef>
              <a:spcAft>
                <a:spcPts val="0"/>
              </a:spcAft>
              <a:buClr>
                <a:schemeClr val="lt1"/>
              </a:buClr>
              <a:buSzPts val="3600"/>
              <a:buNone/>
              <a:defRPr sz="4800">
                <a:solidFill>
                  <a:schemeClr val="lt1"/>
                </a:solidFill>
              </a:defRPr>
            </a:lvl7pPr>
            <a:lvl8pPr lvl="7" rtl="0">
              <a:spcBef>
                <a:spcPts val="0"/>
              </a:spcBef>
              <a:spcAft>
                <a:spcPts val="0"/>
              </a:spcAft>
              <a:buClr>
                <a:schemeClr val="lt1"/>
              </a:buClr>
              <a:buSzPts val="3600"/>
              <a:buNone/>
              <a:defRPr sz="4800">
                <a:solidFill>
                  <a:schemeClr val="lt1"/>
                </a:solidFill>
              </a:defRPr>
            </a:lvl8pPr>
            <a:lvl9pPr lvl="8" rtl="0">
              <a:spcBef>
                <a:spcPts val="0"/>
              </a:spcBef>
              <a:spcAft>
                <a:spcPts val="0"/>
              </a:spcAft>
              <a:buClr>
                <a:schemeClr val="lt1"/>
              </a:buClr>
              <a:buSzPts val="3600"/>
              <a:buNone/>
              <a:defRPr sz="4800">
                <a:solidFill>
                  <a:schemeClr val="lt1"/>
                </a:solidFill>
              </a:defRPr>
            </a:lvl9pPr>
          </a:lstStyle>
          <a:p>
            <a:r>
              <a:rPr lang="en-US"/>
              <a:t>Click to edit Master title style</a:t>
            </a:r>
            <a:endParaRPr/>
          </a:p>
        </p:txBody>
      </p:sp>
      <p:sp>
        <p:nvSpPr>
          <p:cNvPr id="143" name="Google Shape;143;p32"/>
          <p:cNvSpPr txBox="1">
            <a:spLocks noGrp="1"/>
          </p:cNvSpPr>
          <p:nvPr>
            <p:ph type="subTitle" idx="1"/>
          </p:nvPr>
        </p:nvSpPr>
        <p:spPr>
          <a:xfrm>
            <a:off x="3862000" y="4521767"/>
            <a:ext cx="4468000" cy="15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14685929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 Credits">
  <p:cSld name="Thanks + Credits">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1233160" y="1013833"/>
            <a:ext cx="4091600" cy="79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4800">
                <a:solidFill>
                  <a:schemeClr val="lt1"/>
                </a:solidFill>
              </a:defRPr>
            </a:lvl1pPr>
            <a:lvl2pPr lvl="1" rtl="0">
              <a:spcBef>
                <a:spcPts val="0"/>
              </a:spcBef>
              <a:spcAft>
                <a:spcPts val="0"/>
              </a:spcAft>
              <a:buClr>
                <a:schemeClr val="lt1"/>
              </a:buClr>
              <a:buSzPts val="3600"/>
              <a:buNone/>
              <a:defRPr sz="4800">
                <a:solidFill>
                  <a:schemeClr val="lt1"/>
                </a:solidFill>
              </a:defRPr>
            </a:lvl2pPr>
            <a:lvl3pPr lvl="2" rtl="0">
              <a:spcBef>
                <a:spcPts val="0"/>
              </a:spcBef>
              <a:spcAft>
                <a:spcPts val="0"/>
              </a:spcAft>
              <a:buClr>
                <a:schemeClr val="lt1"/>
              </a:buClr>
              <a:buSzPts val="3600"/>
              <a:buNone/>
              <a:defRPr sz="4800">
                <a:solidFill>
                  <a:schemeClr val="lt1"/>
                </a:solidFill>
              </a:defRPr>
            </a:lvl3pPr>
            <a:lvl4pPr lvl="3" rtl="0">
              <a:spcBef>
                <a:spcPts val="0"/>
              </a:spcBef>
              <a:spcAft>
                <a:spcPts val="0"/>
              </a:spcAft>
              <a:buClr>
                <a:schemeClr val="lt1"/>
              </a:buClr>
              <a:buSzPts val="3600"/>
              <a:buNone/>
              <a:defRPr sz="4800">
                <a:solidFill>
                  <a:schemeClr val="lt1"/>
                </a:solidFill>
              </a:defRPr>
            </a:lvl4pPr>
            <a:lvl5pPr lvl="4" rtl="0">
              <a:spcBef>
                <a:spcPts val="0"/>
              </a:spcBef>
              <a:spcAft>
                <a:spcPts val="0"/>
              </a:spcAft>
              <a:buClr>
                <a:schemeClr val="lt1"/>
              </a:buClr>
              <a:buSzPts val="3600"/>
              <a:buNone/>
              <a:defRPr sz="4800">
                <a:solidFill>
                  <a:schemeClr val="lt1"/>
                </a:solidFill>
              </a:defRPr>
            </a:lvl5pPr>
            <a:lvl6pPr lvl="5" rtl="0">
              <a:spcBef>
                <a:spcPts val="0"/>
              </a:spcBef>
              <a:spcAft>
                <a:spcPts val="0"/>
              </a:spcAft>
              <a:buClr>
                <a:schemeClr val="lt1"/>
              </a:buClr>
              <a:buSzPts val="3600"/>
              <a:buNone/>
              <a:defRPr sz="4800">
                <a:solidFill>
                  <a:schemeClr val="lt1"/>
                </a:solidFill>
              </a:defRPr>
            </a:lvl6pPr>
            <a:lvl7pPr lvl="6" rtl="0">
              <a:spcBef>
                <a:spcPts val="0"/>
              </a:spcBef>
              <a:spcAft>
                <a:spcPts val="0"/>
              </a:spcAft>
              <a:buClr>
                <a:schemeClr val="lt1"/>
              </a:buClr>
              <a:buSzPts val="3600"/>
              <a:buNone/>
              <a:defRPr sz="4800">
                <a:solidFill>
                  <a:schemeClr val="lt1"/>
                </a:solidFill>
              </a:defRPr>
            </a:lvl7pPr>
            <a:lvl8pPr lvl="7" rtl="0">
              <a:spcBef>
                <a:spcPts val="0"/>
              </a:spcBef>
              <a:spcAft>
                <a:spcPts val="0"/>
              </a:spcAft>
              <a:buClr>
                <a:schemeClr val="lt1"/>
              </a:buClr>
              <a:buSzPts val="3600"/>
              <a:buNone/>
              <a:defRPr sz="4800">
                <a:solidFill>
                  <a:schemeClr val="lt1"/>
                </a:solidFill>
              </a:defRPr>
            </a:lvl8pPr>
            <a:lvl9pPr lvl="8" rtl="0">
              <a:spcBef>
                <a:spcPts val="0"/>
              </a:spcBef>
              <a:spcAft>
                <a:spcPts val="0"/>
              </a:spcAft>
              <a:buClr>
                <a:schemeClr val="lt1"/>
              </a:buClr>
              <a:buSzPts val="3600"/>
              <a:buNone/>
              <a:defRPr sz="4800">
                <a:solidFill>
                  <a:schemeClr val="lt1"/>
                </a:solidFill>
              </a:defRPr>
            </a:lvl9pPr>
          </a:lstStyle>
          <a:p>
            <a:r>
              <a:rPr lang="en-US"/>
              <a:t>Click to edit Master title style</a:t>
            </a:r>
            <a:endParaRPr/>
          </a:p>
        </p:txBody>
      </p:sp>
      <p:sp>
        <p:nvSpPr>
          <p:cNvPr id="146" name="Google Shape;146;p33"/>
          <p:cNvSpPr txBox="1">
            <a:spLocks noGrp="1"/>
          </p:cNvSpPr>
          <p:nvPr>
            <p:ph type="subTitle" idx="1"/>
          </p:nvPr>
        </p:nvSpPr>
        <p:spPr>
          <a:xfrm>
            <a:off x="1233167" y="2245700"/>
            <a:ext cx="4407200" cy="145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867">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r>
              <a:rPr lang="en-US"/>
              <a:t>Click to edit Master subtitle style</a:t>
            </a:r>
            <a:endParaRPr/>
          </a:p>
        </p:txBody>
      </p:sp>
      <p:sp>
        <p:nvSpPr>
          <p:cNvPr id="147" name="Google Shape;147;p33"/>
          <p:cNvSpPr txBox="1"/>
          <p:nvPr/>
        </p:nvSpPr>
        <p:spPr>
          <a:xfrm>
            <a:off x="1233167" y="4760000"/>
            <a:ext cx="4407200" cy="8892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 sz="1333">
                <a:solidFill>
                  <a:schemeClr val="accent1"/>
                </a:solidFill>
                <a:latin typeface="Montserrat Medium"/>
                <a:ea typeface="Montserrat Medium"/>
                <a:cs typeface="Montserrat Medium"/>
                <a:sym typeface="Montserrat Medium"/>
              </a:rPr>
              <a:t>CREDITS: This presentation template was created by </a:t>
            </a:r>
            <a:r>
              <a:rPr lang="en" sz="1333">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333">
                <a:solidFill>
                  <a:schemeClr val="accent1"/>
                </a:solidFill>
                <a:latin typeface="Montserrat Medium"/>
                <a:ea typeface="Montserrat Medium"/>
                <a:cs typeface="Montserrat Medium"/>
                <a:sym typeface="Montserrat Medium"/>
              </a:rPr>
              <a:t>, including icons by </a:t>
            </a:r>
            <a:r>
              <a:rPr lang="en" sz="1333">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333">
                <a:solidFill>
                  <a:schemeClr val="accent1"/>
                </a:solidFill>
                <a:latin typeface="Montserrat Medium"/>
                <a:ea typeface="Montserrat Medium"/>
                <a:cs typeface="Montserrat Medium"/>
                <a:sym typeface="Montserrat Medium"/>
              </a:rPr>
              <a:t>, and infographics &amp; images by </a:t>
            </a:r>
            <a:r>
              <a:rPr lang="en" sz="1333">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333">
                <a:solidFill>
                  <a:schemeClr val="accent1"/>
                </a:solidFill>
                <a:latin typeface="Montserrat Medium"/>
                <a:ea typeface="Montserrat Medium"/>
                <a:cs typeface="Montserrat Medium"/>
                <a:sym typeface="Montserrat Medium"/>
              </a:rPr>
              <a:t>. </a:t>
            </a:r>
            <a:endParaRPr sz="1333">
              <a:solidFill>
                <a:schemeClr val="accent1"/>
              </a:solidFill>
              <a:latin typeface="Montserrat Medium"/>
              <a:ea typeface="Montserrat Medium"/>
              <a:cs typeface="Montserrat Medium"/>
              <a:sym typeface="Montserrat Medium"/>
            </a:endParaRPr>
          </a:p>
          <a:p>
            <a:pPr marL="0" lvl="0" indent="0" algn="l" rtl="0">
              <a:spcBef>
                <a:spcPts val="400"/>
              </a:spcBef>
              <a:spcAft>
                <a:spcPts val="0"/>
              </a:spcAft>
              <a:buNone/>
            </a:pPr>
            <a:endParaRPr sz="1333">
              <a:solidFill>
                <a:schemeClr val="accent1"/>
              </a:solidFill>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36714314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Bullet points 1">
  <p:cSld name="Title + Bullet points 1">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50" name="Google Shape;150;p34"/>
          <p:cNvSpPr txBox="1">
            <a:spLocks noGrp="1"/>
          </p:cNvSpPr>
          <p:nvPr>
            <p:ph type="body" idx="1"/>
          </p:nvPr>
        </p:nvSpPr>
        <p:spPr>
          <a:xfrm>
            <a:off x="1251333" y="2212367"/>
            <a:ext cx="6595200" cy="368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pPr lvl="0"/>
            <a:r>
              <a:rPr lang="en-US"/>
              <a:t>Click to edit Master text styles</a:t>
            </a:r>
          </a:p>
        </p:txBody>
      </p:sp>
    </p:spTree>
    <p:extLst>
      <p:ext uri="{BB962C8B-B14F-4D97-AF65-F5344CB8AC3E}">
        <p14:creationId xmlns:p14="http://schemas.microsoft.com/office/powerpoint/2010/main" val="34654045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list">
  <p:cSld name="Title + list">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53" name="Google Shape;153;p35"/>
          <p:cNvSpPr txBox="1">
            <a:spLocks noGrp="1"/>
          </p:cNvSpPr>
          <p:nvPr>
            <p:ph type="body" idx="1"/>
          </p:nvPr>
        </p:nvSpPr>
        <p:spPr>
          <a:xfrm>
            <a:off x="6716700" y="2212367"/>
            <a:ext cx="4249200" cy="368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pPr lvl="0"/>
            <a:r>
              <a:rPr lang="en-US"/>
              <a:t>Click to edit Master text styles</a:t>
            </a:r>
          </a:p>
        </p:txBody>
      </p:sp>
    </p:spTree>
    <p:extLst>
      <p:ext uri="{BB962C8B-B14F-4D97-AF65-F5344CB8AC3E}">
        <p14:creationId xmlns:p14="http://schemas.microsoft.com/office/powerpoint/2010/main" val="29351092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5_Chart Table 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a:xfrm>
            <a:off x="853440" y="1823866"/>
            <a:ext cx="10495280" cy="4351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B86BBF7F-4D4C-4AE1-8AB2-0CF18B949BA0}" type="datetimeFigureOut">
              <a:rPr lang="en-IN" smtClean="0"/>
              <a:t>31-12-2023</a:t>
            </a:fld>
            <a:endParaRPr lang="en-IN"/>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B2455B51-5F51-4428-A344-B2C69262927C}" type="slidenum">
              <a:rPr lang="en-IN" smtClean="0"/>
              <a:t>‹#›</a:t>
            </a:fld>
            <a:endParaRPr lang="en-IN"/>
          </a:p>
        </p:txBody>
      </p:sp>
    </p:spTree>
    <p:extLst>
      <p:ext uri="{BB962C8B-B14F-4D97-AF65-F5344CB8AC3E}">
        <p14:creationId xmlns:p14="http://schemas.microsoft.com/office/powerpoint/2010/main" val="623321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57"/>
        <p:cNvGrpSpPr/>
        <p:nvPr/>
      </p:nvGrpSpPr>
      <p:grpSpPr>
        <a:xfrm>
          <a:off x="0" y="0"/>
          <a:ext cx="0" cy="0"/>
          <a:chOff x="0" y="0"/>
          <a:chExt cx="0" cy="0"/>
        </a:xfrm>
      </p:grpSpPr>
    </p:spTree>
    <p:extLst>
      <p:ext uri="{BB962C8B-B14F-4D97-AF65-F5344CB8AC3E}">
        <p14:creationId xmlns:p14="http://schemas.microsoft.com/office/powerpoint/2010/main" val="161382848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F51FEA09-E4BD-0741-D624-EED4A231C599}"/>
              </a:ext>
            </a:extLst>
          </p:cNvPr>
          <p:cNvSpPr/>
          <p:nvPr/>
        </p:nvSpPr>
        <p:spPr>
          <a:xfrm rot="10800000">
            <a:off x="853427"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0"/>
                </a:schemeClr>
              </a:gs>
              <a:gs pos="99000">
                <a:schemeClr val="accent3">
                  <a:alpha val="71647"/>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9">
            <a:extLst>
              <a:ext uri="{FF2B5EF4-FFF2-40B4-BE49-F238E27FC236}">
                <a16:creationId xmlns:a16="http://schemas.microsoft.com/office/drawing/2014/main" id="{B707B5BA-AB15-D1EF-EBC5-F38FCE20FC52}"/>
              </a:ext>
            </a:extLst>
          </p:cNvPr>
          <p:cNvSpPr/>
          <p:nvPr/>
        </p:nvSpPr>
        <p:spPr>
          <a:xfrm rot="710202" flipV="1">
            <a:off x="-145573" y="4175628"/>
            <a:ext cx="6040006" cy="3240870"/>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97000">
                <a:schemeClr val="accent3">
                  <a:lumMod val="50000"/>
                  <a:alpha val="21210"/>
                </a:schemeClr>
              </a:gs>
              <a:gs pos="72000">
                <a:schemeClr val="accent4">
                  <a:lumMod val="50000"/>
                </a:schemeClr>
              </a:gs>
              <a:gs pos="3000">
                <a:schemeClr val="accent6">
                  <a:alpha val="53787"/>
                </a:schemeClr>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cxnSp>
        <p:nvCxnSpPr>
          <p:cNvPr id="6" name="Straight Connector 5">
            <a:extLst>
              <a:ext uri="{FF2B5EF4-FFF2-40B4-BE49-F238E27FC236}">
                <a16:creationId xmlns:a16="http://schemas.microsoft.com/office/drawing/2014/main" id="{21AF73CC-B23B-6DCD-7E3E-8213485DF9B7}"/>
              </a:ext>
            </a:extLst>
          </p:cNvPr>
          <p:cNvCxnSpPr>
            <a:cxnSpLocks/>
          </p:cNvCxnSpPr>
          <p:nvPr/>
        </p:nvCxnSpPr>
        <p:spPr>
          <a:xfrm rot="5400000">
            <a:off x="6095999" y="3104925"/>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Freeform 1">
            <a:extLst>
              <a:ext uri="{FF2B5EF4-FFF2-40B4-BE49-F238E27FC236}">
                <a16:creationId xmlns:a16="http://schemas.microsoft.com/office/drawing/2014/main" id="{0319ECD0-7050-C18F-AC35-7F8DFA288A58}"/>
              </a:ext>
            </a:extLst>
          </p:cNvPr>
          <p:cNvSpPr/>
          <p:nvPr/>
        </p:nvSpPr>
        <p:spPr>
          <a:xfrm>
            <a:off x="-24334" y="1"/>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1">
                  <a:alpha val="31889"/>
                </a:schemeClr>
              </a:gs>
              <a:gs pos="77000">
                <a:schemeClr val="accent3">
                  <a:lumMod val="25000"/>
                  <a:alpha val="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3">
            <a:extLst>
              <a:ext uri="{FF2B5EF4-FFF2-40B4-BE49-F238E27FC236}">
                <a16:creationId xmlns:a16="http://schemas.microsoft.com/office/drawing/2014/main" id="{332954FC-1C1B-B277-413F-3CBA66FD1EAD}"/>
              </a:ext>
            </a:extLst>
          </p:cNvPr>
          <p:cNvSpPr/>
          <p:nvPr/>
        </p:nvSpPr>
        <p:spPr>
          <a:xfrm flipH="1" flipV="1">
            <a:off x="-26982" y="9939"/>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50000"/>
                </a:schemeClr>
              </a:gs>
              <a:gs pos="77000">
                <a:schemeClr val="accent3">
                  <a:lumMod val="25000"/>
                  <a:alpha val="0"/>
                </a:schemeClr>
              </a:gs>
            </a:gsLst>
            <a:path path="circle">
              <a:fillToRect t="100000" r="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4">
            <a:extLst>
              <a:ext uri="{FF2B5EF4-FFF2-40B4-BE49-F238E27FC236}">
                <a16:creationId xmlns:a16="http://schemas.microsoft.com/office/drawing/2014/main" id="{9AD65933-4DAE-2A46-C7F9-2A20CB244088}"/>
              </a:ext>
            </a:extLst>
          </p:cNvPr>
          <p:cNvSpPr/>
          <p:nvPr/>
        </p:nvSpPr>
        <p:spPr>
          <a:xfrm>
            <a:off x="4603793" y="0"/>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41000">
                <a:schemeClr val="accent5">
                  <a:alpha val="21000"/>
                </a:schemeClr>
              </a:gs>
              <a:gs pos="98000">
                <a:schemeClr val="accent5">
                  <a:lumMod val="50000"/>
                </a:schemeClr>
              </a:gs>
            </a:gsLst>
            <a:lin ang="13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5">
            <a:extLst>
              <a:ext uri="{FF2B5EF4-FFF2-40B4-BE49-F238E27FC236}">
                <a16:creationId xmlns:a16="http://schemas.microsoft.com/office/drawing/2014/main" id="{078C0FDD-401B-0E80-5823-215C99BAE6B2}"/>
              </a:ext>
            </a:extLst>
          </p:cNvPr>
          <p:cNvSpPr/>
          <p:nvPr/>
        </p:nvSpPr>
        <p:spPr>
          <a:xfrm rot="710202" flipH="1">
            <a:off x="6511239" y="-551340"/>
            <a:ext cx="5838132" cy="3132551"/>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100000">
                <a:schemeClr val="accent4">
                  <a:lumMod val="75000"/>
                  <a:alpha val="19000"/>
                </a:schemeClr>
              </a:gs>
              <a:gs pos="0">
                <a:schemeClr val="accent6">
                  <a:alpha val="61994"/>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243584" y="2176272"/>
            <a:ext cx="9921240" cy="1481328"/>
          </a:xfrm>
        </p:spPr>
        <p:txBody>
          <a:bodyPr anchor="b">
            <a:no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42611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7677139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Freeform 15">
            <a:extLst>
              <a:ext uri="{FF2B5EF4-FFF2-40B4-BE49-F238E27FC236}">
                <a16:creationId xmlns:a16="http://schemas.microsoft.com/office/drawing/2014/main" id="{079F0D65-9DED-1DC3-6E6D-E4AD5252A007}"/>
              </a:ext>
            </a:extLst>
          </p:cNvPr>
          <p:cNvSpPr/>
          <p:nvPr/>
        </p:nvSpPr>
        <p:spPr>
          <a:xfrm rot="16200000" flipV="1">
            <a:off x="6507450" y="1163358"/>
            <a:ext cx="6858000" cy="4531278"/>
          </a:xfrm>
          <a:custGeom>
            <a:avLst/>
            <a:gdLst>
              <a:gd name="connsiteX0" fmla="*/ 6858000 w 6858000"/>
              <a:gd name="connsiteY0" fmla="*/ 3150313 h 3750964"/>
              <a:gd name="connsiteX1" fmla="*/ 6858000 w 6858000"/>
              <a:gd name="connsiteY1" fmla="*/ 0 h 3750964"/>
              <a:gd name="connsiteX2" fmla="*/ 0 w 6858000"/>
              <a:gd name="connsiteY2" fmla="*/ 0 h 3750964"/>
              <a:gd name="connsiteX3" fmla="*/ 0 w 6858000"/>
              <a:gd name="connsiteY3" fmla="*/ 3220894 h 3750964"/>
              <a:gd name="connsiteX4" fmla="*/ 10973 w 6858000"/>
              <a:gd name="connsiteY4" fmla="*/ 3230398 h 3750964"/>
              <a:gd name="connsiteX5" fmla="*/ 1661251 w 6858000"/>
              <a:gd name="connsiteY5" fmla="*/ 3750927 h 3750964"/>
              <a:gd name="connsiteX6" fmla="*/ 4893397 w 6858000"/>
              <a:gd name="connsiteY6" fmla="*/ 2661368 h 3750964"/>
              <a:gd name="connsiteX7" fmla="*/ 6834019 w 6858000"/>
              <a:gd name="connsiteY7" fmla="*/ 3137932 h 3750964"/>
              <a:gd name="connsiteX8" fmla="*/ 6858000 w 6858000"/>
              <a:gd name="connsiteY8" fmla="*/ 3150313 h 3750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3750964">
                <a:moveTo>
                  <a:pt x="6858000" y="3150313"/>
                </a:moveTo>
                <a:lnTo>
                  <a:pt x="6858000" y="0"/>
                </a:lnTo>
                <a:lnTo>
                  <a:pt x="0" y="0"/>
                </a:lnTo>
                <a:lnTo>
                  <a:pt x="0" y="3220894"/>
                </a:lnTo>
                <a:lnTo>
                  <a:pt x="10973" y="3230398"/>
                </a:lnTo>
                <a:cubicBezTo>
                  <a:pt x="366756" y="3514112"/>
                  <a:pt x="933081" y="3754395"/>
                  <a:pt x="1661251" y="3750927"/>
                </a:cubicBezTo>
                <a:cubicBezTo>
                  <a:pt x="2955776" y="3744762"/>
                  <a:pt x="3514049" y="2682714"/>
                  <a:pt x="4893397" y="2661368"/>
                </a:cubicBezTo>
                <a:cubicBezTo>
                  <a:pt x="5755490" y="2648026"/>
                  <a:pt x="6380835" y="2908605"/>
                  <a:pt x="6834019" y="3137932"/>
                </a:cubicBezTo>
                <a:lnTo>
                  <a:pt x="6858000" y="3150313"/>
                </a:lnTo>
                <a:close/>
              </a:path>
            </a:pathLst>
          </a:custGeom>
          <a:solidFill>
            <a:schemeClr val="accent4">
              <a:alpha val="142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18">
            <a:extLst>
              <a:ext uri="{FF2B5EF4-FFF2-40B4-BE49-F238E27FC236}">
                <a16:creationId xmlns:a16="http://schemas.microsoft.com/office/drawing/2014/main" id="{9C605622-8F1F-632F-D5C0-1F2E7875EBA1}"/>
              </a:ext>
            </a:extLst>
          </p:cNvPr>
          <p:cNvSpPr/>
          <p:nvPr/>
        </p:nvSpPr>
        <p:spPr>
          <a:xfrm rot="5400000">
            <a:off x="6488397" y="1182411"/>
            <a:ext cx="6858000" cy="4493171"/>
          </a:xfrm>
          <a:custGeom>
            <a:avLst/>
            <a:gdLst>
              <a:gd name="connsiteX0" fmla="*/ 0 w 6858000"/>
              <a:gd name="connsiteY0" fmla="*/ 3300688 h 4744323"/>
              <a:gd name="connsiteX1" fmla="*/ 0 w 6858000"/>
              <a:gd name="connsiteY1" fmla="*/ 0 h 4744323"/>
              <a:gd name="connsiteX2" fmla="*/ 6858000 w 6858000"/>
              <a:gd name="connsiteY2" fmla="*/ 0 h 4744323"/>
              <a:gd name="connsiteX3" fmla="*/ 6858000 w 6858000"/>
              <a:gd name="connsiteY3" fmla="*/ 3130282 h 4744323"/>
              <a:gd name="connsiteX4" fmla="*/ 6685009 w 6858000"/>
              <a:gd name="connsiteY4" fmla="*/ 3177721 h 4744323"/>
              <a:gd name="connsiteX5" fmla="*/ 2944852 w 6858000"/>
              <a:gd name="connsiteY5" fmla="*/ 4744264 h 4744323"/>
              <a:gd name="connsiteX6" fmla="*/ 88593 w 6858000"/>
              <a:gd name="connsiteY6" fmla="*/ 3449517 h 4744323"/>
              <a:gd name="connsiteX7" fmla="*/ 0 w 6858000"/>
              <a:gd name="connsiteY7" fmla="*/ 3300688 h 474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744323">
                <a:moveTo>
                  <a:pt x="0" y="3300688"/>
                </a:moveTo>
                <a:lnTo>
                  <a:pt x="0" y="0"/>
                </a:lnTo>
                <a:lnTo>
                  <a:pt x="6858000" y="0"/>
                </a:lnTo>
                <a:lnTo>
                  <a:pt x="6858000" y="3130282"/>
                </a:lnTo>
                <a:lnTo>
                  <a:pt x="6685009" y="3177721"/>
                </a:lnTo>
                <a:cubicBezTo>
                  <a:pt x="5333681" y="3615865"/>
                  <a:pt x="4498161" y="4736270"/>
                  <a:pt x="2944852" y="4744264"/>
                </a:cubicBezTo>
                <a:cubicBezTo>
                  <a:pt x="1511029" y="4751644"/>
                  <a:pt x="502120" y="4067469"/>
                  <a:pt x="88593" y="3449517"/>
                </a:cubicBezTo>
                <a:lnTo>
                  <a:pt x="0" y="3300688"/>
                </a:lnTo>
                <a:close/>
              </a:path>
            </a:pathLst>
          </a:custGeom>
          <a:gradFill flip="none" rotWithShape="1">
            <a:gsLst>
              <a:gs pos="4000">
                <a:schemeClr val="accent2">
                  <a:alpha val="23589"/>
                </a:schemeClr>
              </a:gs>
              <a:gs pos="79000">
                <a:schemeClr val="accent5">
                  <a:lumMod val="50000"/>
                  <a:alpha val="5218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12">
            <a:extLst>
              <a:ext uri="{FF2B5EF4-FFF2-40B4-BE49-F238E27FC236}">
                <a16:creationId xmlns:a16="http://schemas.microsoft.com/office/drawing/2014/main" id="{919AB4B2-2D3A-FCB5-0314-CC465BCC0E5D}"/>
              </a:ext>
            </a:extLst>
          </p:cNvPr>
          <p:cNvSpPr/>
          <p:nvPr/>
        </p:nvSpPr>
        <p:spPr>
          <a:xfrm rot="5400000">
            <a:off x="6926379" y="1582290"/>
            <a:ext cx="6858001" cy="3693421"/>
          </a:xfrm>
          <a:custGeom>
            <a:avLst/>
            <a:gdLst>
              <a:gd name="connsiteX0" fmla="*/ 0 w 6858001"/>
              <a:gd name="connsiteY0" fmla="*/ 3437558 h 3693421"/>
              <a:gd name="connsiteX1" fmla="*/ 0 w 6858001"/>
              <a:gd name="connsiteY1" fmla="*/ 0 h 3693421"/>
              <a:gd name="connsiteX2" fmla="*/ 6858001 w 6858001"/>
              <a:gd name="connsiteY2" fmla="*/ 0 h 3693421"/>
              <a:gd name="connsiteX3" fmla="*/ 6858001 w 6858001"/>
              <a:gd name="connsiteY3" fmla="*/ 1982949 h 3693421"/>
              <a:gd name="connsiteX4" fmla="*/ 6594582 w 6858001"/>
              <a:gd name="connsiteY4" fmla="*/ 1960784 h 3693421"/>
              <a:gd name="connsiteX5" fmla="*/ 6223032 w 6858001"/>
              <a:gd name="connsiteY5" fmla="*/ 1954544 h 3693421"/>
              <a:gd name="connsiteX6" fmla="*/ 1449771 w 6858001"/>
              <a:gd name="connsiteY6" fmla="*/ 3693362 h 3693421"/>
              <a:gd name="connsiteX7" fmla="*/ 163899 w 6858001"/>
              <a:gd name="connsiteY7" fmla="*/ 3498289 h 3693421"/>
              <a:gd name="connsiteX8" fmla="*/ 0 w 6858001"/>
              <a:gd name="connsiteY8" fmla="*/ 3437558 h 369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1" h="3693421">
                <a:moveTo>
                  <a:pt x="0" y="3437558"/>
                </a:moveTo>
                <a:lnTo>
                  <a:pt x="0" y="0"/>
                </a:lnTo>
                <a:lnTo>
                  <a:pt x="6858001" y="0"/>
                </a:lnTo>
                <a:lnTo>
                  <a:pt x="6858001" y="1982949"/>
                </a:lnTo>
                <a:lnTo>
                  <a:pt x="6594582" y="1960784"/>
                </a:lnTo>
                <a:cubicBezTo>
                  <a:pt x="6474164" y="1954657"/>
                  <a:pt x="6350346" y="1952415"/>
                  <a:pt x="6223032" y="1954544"/>
                </a:cubicBezTo>
                <a:cubicBezTo>
                  <a:pt x="4185999" y="1988612"/>
                  <a:pt x="3361537" y="3683524"/>
                  <a:pt x="1449771" y="3693362"/>
                </a:cubicBezTo>
                <a:cubicBezTo>
                  <a:pt x="971830" y="3695822"/>
                  <a:pt x="541102" y="3621442"/>
                  <a:pt x="163899" y="3498289"/>
                </a:cubicBezTo>
                <a:lnTo>
                  <a:pt x="0" y="3437558"/>
                </a:lnTo>
                <a:close/>
              </a:path>
            </a:pathLst>
          </a:custGeom>
          <a:gradFill>
            <a:gsLst>
              <a:gs pos="84000">
                <a:schemeClr val="accent4">
                  <a:alpha val="20000"/>
                </a:schemeClr>
              </a:gs>
              <a:gs pos="1000">
                <a:schemeClr val="accent6">
                  <a:alpha val="38000"/>
                </a:schemeClr>
              </a:gs>
              <a:gs pos="100000">
                <a:schemeClr val="accent6">
                  <a:alpha val="3349"/>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Slide Number Placeholder 7">
            <a:extLst>
              <a:ext uri="{FF2B5EF4-FFF2-40B4-BE49-F238E27FC236}">
                <a16:creationId xmlns:a16="http://schemas.microsoft.com/office/drawing/2014/main" id="{692257B9-FE58-1976-7115-17E05E5819EA}"/>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7" name="Footer Placeholder 6">
            <a:extLst>
              <a:ext uri="{FF2B5EF4-FFF2-40B4-BE49-F238E27FC236}">
                <a16:creationId xmlns:a16="http://schemas.microsoft.com/office/drawing/2014/main" id="{BAF040BB-6465-852C-B53C-074E90BB09D1}"/>
              </a:ext>
            </a:extLst>
          </p:cNvPr>
          <p:cNvSpPr>
            <a:spLocks noGrp="1"/>
          </p:cNvSpPr>
          <p:nvPr>
            <p:ph type="ftr" sz="quarter" idx="10"/>
          </p:nvPr>
        </p:nvSpPr>
        <p:spPr/>
        <p:txBody>
          <a:bodyPr>
            <a:noAutofit/>
          </a:bodyPr>
          <a:lstStyle/>
          <a:p>
            <a:r>
              <a:rPr lang="en-US"/>
              <a:t>Crypto: investing &amp; trading</a:t>
            </a: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536192" y="832104"/>
            <a:ext cx="8878824" cy="1069848"/>
          </a:xfrm>
        </p:spPr>
        <p:txBody>
          <a:bodyPr anchor="b">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536192" y="2212848"/>
            <a:ext cx="6422136" cy="3282696"/>
          </a:xfrm>
        </p:spPr>
        <p:txBody>
          <a:bodyPr>
            <a:noAutofit/>
          </a:bodyPr>
          <a:lstStyle>
            <a:lvl1pPr marL="347472">
              <a:lnSpc>
                <a:spcPct val="150000"/>
              </a:lnSpc>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69925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reserve="1">
  <p:cSld name="Introduction">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9BE68DE5-FB8F-C713-B589-69851789C6C5}"/>
              </a:ext>
            </a:extLst>
          </p:cNvPr>
          <p:cNvSpPr/>
          <p:nvPr/>
        </p:nvSpPr>
        <p:spPr>
          <a:xfrm>
            <a:off x="1" y="4852144"/>
            <a:ext cx="5681755" cy="2002200"/>
          </a:xfrm>
          <a:custGeom>
            <a:avLst/>
            <a:gdLst>
              <a:gd name="connsiteX0" fmla="*/ 320629 w 5681755"/>
              <a:gd name="connsiteY0" fmla="*/ 0 h 2002200"/>
              <a:gd name="connsiteX1" fmla="*/ 375829 w 5681755"/>
              <a:gd name="connsiteY1" fmla="*/ 158026 h 2002200"/>
              <a:gd name="connsiteX2" fmla="*/ 897491 w 5681755"/>
              <a:gd name="connsiteY2" fmla="*/ 961690 h 2002200"/>
              <a:gd name="connsiteX3" fmla="*/ 4054478 w 5681755"/>
              <a:gd name="connsiteY3" fmla="*/ 1474149 h 2002200"/>
              <a:gd name="connsiteX4" fmla="*/ 5679398 w 5681755"/>
              <a:gd name="connsiteY4" fmla="*/ 1986034 h 2002200"/>
              <a:gd name="connsiteX5" fmla="*/ 5681755 w 5681755"/>
              <a:gd name="connsiteY5" fmla="*/ 2002200 h 2002200"/>
              <a:gd name="connsiteX6" fmla="*/ 0 w 5681755"/>
              <a:gd name="connsiteY6" fmla="*/ 1989323 h 2002200"/>
              <a:gd name="connsiteX7" fmla="*/ 0 w 5681755"/>
              <a:gd name="connsiteY7" fmla="*/ 1952135 h 20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755" h="2002200">
                <a:moveTo>
                  <a:pt x="320629" y="0"/>
                </a:moveTo>
                <a:lnTo>
                  <a:pt x="375829" y="158026"/>
                </a:lnTo>
                <a:cubicBezTo>
                  <a:pt x="503741" y="486192"/>
                  <a:pt x="688117" y="753054"/>
                  <a:pt x="897491" y="961690"/>
                </a:cubicBezTo>
                <a:cubicBezTo>
                  <a:pt x="1455821" y="1518049"/>
                  <a:pt x="3033468" y="1694058"/>
                  <a:pt x="4054478" y="1474149"/>
                </a:cubicBezTo>
                <a:cubicBezTo>
                  <a:pt x="5094564" y="1247948"/>
                  <a:pt x="5587838" y="1548928"/>
                  <a:pt x="5679398" y="1986034"/>
                </a:cubicBezTo>
                <a:lnTo>
                  <a:pt x="5681755" y="2002200"/>
                </a:lnTo>
                <a:lnTo>
                  <a:pt x="0" y="1989323"/>
                </a:lnTo>
                <a:lnTo>
                  <a:pt x="0" y="1952135"/>
                </a:lnTo>
                <a:close/>
              </a:path>
            </a:pathLst>
          </a:custGeom>
          <a:gradFill flip="none" rotWithShape="1">
            <a:gsLst>
              <a:gs pos="77000">
                <a:schemeClr val="accent3">
                  <a:lumMod val="25000"/>
                  <a:alpha val="0"/>
                </a:schemeClr>
              </a:gs>
              <a:gs pos="0">
                <a:schemeClr val="tx2">
                  <a:alpha val="70774"/>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22" name="Freeform: Shape 21">
            <a:extLst>
              <a:ext uri="{FF2B5EF4-FFF2-40B4-BE49-F238E27FC236}">
                <a16:creationId xmlns:a16="http://schemas.microsoft.com/office/drawing/2014/main" id="{76B337A9-EA8E-4E30-3CF4-C681F9705934}"/>
              </a:ext>
            </a:extLst>
          </p:cNvPr>
          <p:cNvSpPr/>
          <p:nvPr/>
        </p:nvSpPr>
        <p:spPr>
          <a:xfrm>
            <a:off x="1" y="0"/>
            <a:ext cx="6392389" cy="3297866"/>
          </a:xfrm>
          <a:custGeom>
            <a:avLst/>
            <a:gdLst>
              <a:gd name="connsiteX0" fmla="*/ 0 w 6392389"/>
              <a:gd name="connsiteY0" fmla="*/ 0 h 3297866"/>
              <a:gd name="connsiteX1" fmla="*/ 6392389 w 6392389"/>
              <a:gd name="connsiteY1" fmla="*/ 0 h 3297866"/>
              <a:gd name="connsiteX2" fmla="*/ 6039257 w 6392389"/>
              <a:gd name="connsiteY2" fmla="*/ 205593 h 3297866"/>
              <a:gd name="connsiteX3" fmla="*/ 4044501 w 6392389"/>
              <a:gd name="connsiteY3" fmla="*/ 1885401 h 3297866"/>
              <a:gd name="connsiteX4" fmla="*/ 41384 w 6392389"/>
              <a:gd name="connsiteY4" fmla="*/ 2408804 h 3297866"/>
              <a:gd name="connsiteX5" fmla="*/ 0 w 6392389"/>
              <a:gd name="connsiteY5" fmla="*/ 2349004 h 329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2389" h="3297866">
                <a:moveTo>
                  <a:pt x="0" y="0"/>
                </a:moveTo>
                <a:lnTo>
                  <a:pt x="6392389" y="0"/>
                </a:lnTo>
                <a:lnTo>
                  <a:pt x="6039257" y="205593"/>
                </a:lnTo>
                <a:cubicBezTo>
                  <a:pt x="5243960" y="694220"/>
                  <a:pt x="4533171" y="1286369"/>
                  <a:pt x="4044501" y="1885401"/>
                </a:cubicBezTo>
                <a:cubicBezTo>
                  <a:pt x="2455953" y="3842789"/>
                  <a:pt x="879065" y="3516921"/>
                  <a:pt x="41384" y="2408804"/>
                </a:cubicBezTo>
                <a:lnTo>
                  <a:pt x="0" y="2349004"/>
                </a:lnTo>
                <a:close/>
              </a:path>
            </a:pathLst>
          </a:custGeom>
          <a:gradFill flip="none" rotWithShape="1">
            <a:gsLst>
              <a:gs pos="20000">
                <a:schemeClr val="accent3">
                  <a:lumMod val="25000"/>
                </a:schemeClr>
              </a:gs>
              <a:gs pos="100000">
                <a:schemeClr val="tx2">
                  <a:alpha val="54000"/>
                </a:schemeClr>
              </a:gs>
            </a:gsLst>
            <a:lin ang="10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5" name="Freeform: Shape 14">
            <a:extLst>
              <a:ext uri="{FF2B5EF4-FFF2-40B4-BE49-F238E27FC236}">
                <a16:creationId xmlns:a16="http://schemas.microsoft.com/office/drawing/2014/main" id="{3385D1DB-F6B1-8F65-1FDB-5CDD731A6DFC}"/>
              </a:ext>
            </a:extLst>
          </p:cNvPr>
          <p:cNvSpPr/>
          <p:nvPr/>
        </p:nvSpPr>
        <p:spPr>
          <a:xfrm>
            <a:off x="9517205" y="2"/>
            <a:ext cx="2674794" cy="6857999"/>
          </a:xfrm>
          <a:custGeom>
            <a:avLst/>
            <a:gdLst>
              <a:gd name="connsiteX0" fmla="*/ 2674793 w 2674794"/>
              <a:gd name="connsiteY0" fmla="*/ 0 h 6857999"/>
              <a:gd name="connsiteX1" fmla="*/ 2674794 w 2674794"/>
              <a:gd name="connsiteY1" fmla="*/ 6857999 h 6857999"/>
              <a:gd name="connsiteX2" fmla="*/ 1158844 w 2674794"/>
              <a:gd name="connsiteY2" fmla="*/ 6857999 h 6857999"/>
              <a:gd name="connsiteX3" fmla="*/ 1212639 w 2674794"/>
              <a:gd name="connsiteY3" fmla="*/ 6771304 h 6857999"/>
              <a:gd name="connsiteX4" fmla="*/ 1327460 w 2674794"/>
              <a:gd name="connsiteY4" fmla="*/ 6554527 h 6857999"/>
              <a:gd name="connsiteX5" fmla="*/ 545566 w 2674794"/>
              <a:gd name="connsiteY5" fmla="*/ 2293136 h 6857999"/>
              <a:gd name="connsiteX6" fmla="*/ 381787 w 2674794"/>
              <a:gd name="connsiteY6" fmla="*/ 3827 h 6857999"/>
              <a:gd name="connsiteX7" fmla="*/ 386161 w 2674794"/>
              <a:gd name="connsiteY7"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4794" h="6857999">
                <a:moveTo>
                  <a:pt x="2674793" y="0"/>
                </a:moveTo>
                <a:lnTo>
                  <a:pt x="2674794" y="6857999"/>
                </a:lnTo>
                <a:lnTo>
                  <a:pt x="1158844" y="6857999"/>
                </a:lnTo>
                <a:lnTo>
                  <a:pt x="1212639" y="6771304"/>
                </a:lnTo>
                <a:cubicBezTo>
                  <a:pt x="1256917" y="6696480"/>
                  <a:pt x="1295401" y="6624001"/>
                  <a:pt x="1327460" y="6554527"/>
                </a:cubicBezTo>
                <a:cubicBezTo>
                  <a:pt x="1840424" y="5442926"/>
                  <a:pt x="1337703" y="3374924"/>
                  <a:pt x="545566" y="2293136"/>
                </a:cubicBezTo>
                <a:cubicBezTo>
                  <a:pt x="-210423" y="1266170"/>
                  <a:pt x="-98154" y="469786"/>
                  <a:pt x="381787" y="3827"/>
                </a:cubicBezTo>
                <a:lnTo>
                  <a:pt x="386161" y="0"/>
                </a:lnTo>
                <a:close/>
              </a:path>
            </a:pathLst>
          </a:custGeom>
          <a:solidFill>
            <a:schemeClr val="tx2">
              <a:alpha val="3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1" name="glass card">
            <a:extLst>
              <a:ext uri="{FF2B5EF4-FFF2-40B4-BE49-F238E27FC236}">
                <a16:creationId xmlns:a16="http://schemas.microsoft.com/office/drawing/2014/main" id="{BAC99002-32F5-F4C1-2519-F23274B0580C}"/>
              </a:ext>
            </a:extLst>
          </p:cNvPr>
          <p:cNvSpPr/>
          <p:nvPr/>
        </p:nvSpPr>
        <p:spPr>
          <a:xfrm>
            <a:off x="1365705" y="1005155"/>
            <a:ext cx="9243233" cy="4978750"/>
          </a:xfrm>
          <a:prstGeom prst="roundRect">
            <a:avLst>
              <a:gd name="adj" fmla="val 6806"/>
            </a:avLst>
          </a:prstGeom>
          <a:gradFill>
            <a:gsLst>
              <a:gs pos="100000">
                <a:schemeClr val="bg1">
                  <a:alpha val="3000"/>
                </a:schemeClr>
              </a:gs>
              <a:gs pos="47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7" name="Freeform: Shape 26">
            <a:extLst>
              <a:ext uri="{FF2B5EF4-FFF2-40B4-BE49-F238E27FC236}">
                <a16:creationId xmlns:a16="http://schemas.microsoft.com/office/drawing/2014/main" id="{0DF239B3-DB66-3CD4-1BFE-4EBA82BC4A44}"/>
              </a:ext>
            </a:extLst>
          </p:cNvPr>
          <p:cNvSpPr/>
          <p:nvPr/>
        </p:nvSpPr>
        <p:spPr>
          <a:xfrm>
            <a:off x="0" y="5255333"/>
            <a:ext cx="2769194" cy="1602667"/>
          </a:xfrm>
          <a:custGeom>
            <a:avLst/>
            <a:gdLst>
              <a:gd name="connsiteX0" fmla="*/ 0 w 2769194"/>
              <a:gd name="connsiteY0" fmla="*/ 0 h 1602667"/>
              <a:gd name="connsiteX1" fmla="*/ 93250 w 2769194"/>
              <a:gd name="connsiteY1" fmla="*/ 101565 h 1602667"/>
              <a:gd name="connsiteX2" fmla="*/ 2646213 w 2769194"/>
              <a:gd name="connsiteY2" fmla="*/ 1567071 h 1602667"/>
              <a:gd name="connsiteX3" fmla="*/ 2769194 w 2769194"/>
              <a:gd name="connsiteY3" fmla="*/ 1602667 h 1602667"/>
              <a:gd name="connsiteX4" fmla="*/ 0 w 2769194"/>
              <a:gd name="connsiteY4" fmla="*/ 1602667 h 1602667"/>
              <a:gd name="connsiteX5" fmla="*/ 0 w 2769194"/>
              <a:gd name="connsiteY5" fmla="*/ 807120 h 160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9194" h="1602667">
                <a:moveTo>
                  <a:pt x="0" y="0"/>
                </a:moveTo>
                <a:lnTo>
                  <a:pt x="93250" y="101565"/>
                </a:lnTo>
                <a:cubicBezTo>
                  <a:pt x="702540" y="735306"/>
                  <a:pt x="1672588" y="1259605"/>
                  <a:pt x="2646213" y="1567071"/>
                </a:cubicBezTo>
                <a:lnTo>
                  <a:pt x="2769194" y="1602667"/>
                </a:lnTo>
                <a:lnTo>
                  <a:pt x="0" y="1602667"/>
                </a:lnTo>
                <a:lnTo>
                  <a:pt x="0" y="807120"/>
                </a:lnTo>
                <a:close/>
              </a:path>
            </a:pathLst>
          </a:custGeom>
          <a:gradFill flip="none" rotWithShape="1">
            <a:gsLst>
              <a:gs pos="60000">
                <a:schemeClr val="accent3">
                  <a:alpha val="45000"/>
                </a:schemeClr>
              </a:gs>
              <a:gs pos="99000">
                <a:schemeClr val="accent5">
                  <a:alpha val="66721"/>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4339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524000" y="2029968"/>
            <a:ext cx="9144000" cy="1069848"/>
          </a:xfrm>
        </p:spPr>
        <p:txBody>
          <a:bodyPr anchor="b">
            <a:no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38039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reeform 3">
            <a:extLst>
              <a:ext uri="{FF2B5EF4-FFF2-40B4-BE49-F238E27FC236}">
                <a16:creationId xmlns:a16="http://schemas.microsoft.com/office/drawing/2014/main" id="{F1F20C20-DE23-6FE7-74A0-517218ACED7A}"/>
              </a:ext>
            </a:extLst>
          </p:cNvPr>
          <p:cNvSpPr/>
          <p:nvPr/>
        </p:nvSpPr>
        <p:spPr>
          <a:xfrm rot="10800000">
            <a:off x="-1" y="5019503"/>
            <a:ext cx="9676770" cy="18384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29177"/>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4">
            <a:extLst>
              <a:ext uri="{FF2B5EF4-FFF2-40B4-BE49-F238E27FC236}">
                <a16:creationId xmlns:a16="http://schemas.microsoft.com/office/drawing/2014/main" id="{98E2EA35-4179-2438-E1D1-02EFA8830FF9}"/>
              </a:ext>
            </a:extLst>
          </p:cNvPr>
          <p:cNvSpPr/>
          <p:nvPr/>
        </p:nvSpPr>
        <p:spPr>
          <a:xfrm flipV="1">
            <a:off x="2763044" y="6076116"/>
            <a:ext cx="3946673" cy="781884"/>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accent4">
                  <a:lumMod val="75000"/>
                  <a:alpha val="46295"/>
                </a:schemeClr>
              </a:gs>
              <a:gs pos="33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5">
            <a:extLst>
              <a:ext uri="{FF2B5EF4-FFF2-40B4-BE49-F238E27FC236}">
                <a16:creationId xmlns:a16="http://schemas.microsoft.com/office/drawing/2014/main" id="{A7C0B16B-87E9-E92C-62F3-D1844BEE5B2D}"/>
              </a:ext>
            </a:extLst>
          </p:cNvPr>
          <p:cNvSpPr/>
          <p:nvPr/>
        </p:nvSpPr>
        <p:spPr>
          <a:xfrm rot="10800000">
            <a:off x="5393054" y="601597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6">
            <a:extLst>
              <a:ext uri="{FF2B5EF4-FFF2-40B4-BE49-F238E27FC236}">
                <a16:creationId xmlns:a16="http://schemas.microsoft.com/office/drawing/2014/main" id="{51F4118C-3B46-F20B-EF12-E16F7513844C}"/>
              </a:ext>
            </a:extLst>
          </p:cNvPr>
          <p:cNvSpPr/>
          <p:nvPr/>
        </p:nvSpPr>
        <p:spPr>
          <a:xfrm rot="10800000" flipH="1">
            <a:off x="-2688" y="5263861"/>
            <a:ext cx="12192000" cy="1599109"/>
          </a:xfrm>
          <a:custGeom>
            <a:avLst/>
            <a:gdLst>
              <a:gd name="connsiteX0" fmla="*/ 1373073 w 12192000"/>
              <a:gd name="connsiteY0" fmla="*/ 1599066 h 1599109"/>
              <a:gd name="connsiteX1" fmla="*/ 4901233 w 12192000"/>
              <a:gd name="connsiteY1" fmla="*/ 313816 h 1599109"/>
              <a:gd name="connsiteX2" fmla="*/ 7629483 w 12192000"/>
              <a:gd name="connsiteY2" fmla="*/ 1209099 h 1599109"/>
              <a:gd name="connsiteX3" fmla="*/ 7664573 w 12192000"/>
              <a:gd name="connsiteY3" fmla="*/ 1222798 h 1599109"/>
              <a:gd name="connsiteX4" fmla="*/ 7753536 w 12192000"/>
              <a:gd name="connsiteY4" fmla="*/ 1277391 h 1599109"/>
              <a:gd name="connsiteX5" fmla="*/ 9091947 w 12192000"/>
              <a:gd name="connsiteY5" fmla="*/ 1582567 h 1599109"/>
              <a:gd name="connsiteX6" fmla="*/ 12094171 w 12192000"/>
              <a:gd name="connsiteY6" fmla="*/ 359476 h 1599109"/>
              <a:gd name="connsiteX7" fmla="*/ 12192000 w 12192000"/>
              <a:gd name="connsiteY7" fmla="*/ 342643 h 1599109"/>
              <a:gd name="connsiteX8" fmla="*/ 12192000 w 12192000"/>
              <a:gd name="connsiteY8" fmla="*/ 0 h 1599109"/>
              <a:gd name="connsiteX9" fmla="*/ 0 w 12192000"/>
              <a:gd name="connsiteY9" fmla="*/ 0 h 1599109"/>
              <a:gd name="connsiteX10" fmla="*/ 0 w 12192000"/>
              <a:gd name="connsiteY10" fmla="*/ 1274406 h 1599109"/>
              <a:gd name="connsiteX11" fmla="*/ 34662 w 12192000"/>
              <a:gd name="connsiteY11" fmla="*/ 1293889 h 1599109"/>
              <a:gd name="connsiteX12" fmla="*/ 1373073 w 12192000"/>
              <a:gd name="connsiteY12" fmla="*/ 1599066 h 159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1599109">
                <a:moveTo>
                  <a:pt x="1373073" y="1599066"/>
                </a:moveTo>
                <a:cubicBezTo>
                  <a:pt x="2786156" y="1591793"/>
                  <a:pt x="3395560" y="338997"/>
                  <a:pt x="4901233" y="313816"/>
                </a:cubicBezTo>
                <a:cubicBezTo>
                  <a:pt x="6312803" y="290208"/>
                  <a:pt x="7142906" y="993618"/>
                  <a:pt x="7629483" y="1209099"/>
                </a:cubicBezTo>
                <a:lnTo>
                  <a:pt x="7664573" y="1222798"/>
                </a:lnTo>
                <a:lnTo>
                  <a:pt x="7753536" y="1277391"/>
                </a:lnTo>
                <a:cubicBezTo>
                  <a:pt x="8110655" y="1460232"/>
                  <a:pt x="8562041" y="1585295"/>
                  <a:pt x="9091947" y="1582567"/>
                </a:cubicBezTo>
                <a:cubicBezTo>
                  <a:pt x="10328396" y="1576205"/>
                  <a:pt x="10949524" y="616237"/>
                  <a:pt x="12094171" y="359476"/>
                </a:cubicBezTo>
                <a:lnTo>
                  <a:pt x="12192000" y="342643"/>
                </a:lnTo>
                <a:lnTo>
                  <a:pt x="12192000" y="0"/>
                </a:lnTo>
                <a:lnTo>
                  <a:pt x="0" y="0"/>
                </a:lnTo>
                <a:lnTo>
                  <a:pt x="0" y="1274406"/>
                </a:lnTo>
                <a:lnTo>
                  <a:pt x="34662" y="1293889"/>
                </a:lnTo>
                <a:cubicBezTo>
                  <a:pt x="391780" y="1476730"/>
                  <a:pt x="843167" y="1601794"/>
                  <a:pt x="1373073" y="1599066"/>
                </a:cubicBezTo>
                <a:close/>
              </a:path>
            </a:pathLst>
          </a:custGeom>
          <a:gradFill flip="none" rotWithShape="1">
            <a:gsLst>
              <a:gs pos="0">
                <a:schemeClr val="accent6">
                  <a:alpha val="69328"/>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3" name="Straight Connector 12">
            <a:extLst>
              <a:ext uri="{FF2B5EF4-FFF2-40B4-BE49-F238E27FC236}">
                <a16:creationId xmlns:a16="http://schemas.microsoft.com/office/drawing/2014/main" id="{CD0F8AA9-2207-2D4C-C2E0-FEF14E2D9ACF}"/>
              </a:ext>
            </a:extLst>
          </p:cNvPr>
          <p:cNvCxnSpPr>
            <a:cxnSpLocks/>
          </p:cNvCxnSpPr>
          <p:nvPr/>
        </p:nvCxnSpPr>
        <p:spPr>
          <a:xfrm rot="5400000">
            <a:off x="6095999" y="2597191"/>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4889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10300123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hart or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p:txBody>
          <a:bodyPr anchor="b">
            <a:noAutofit/>
          </a:bodyPr>
          <a:lstStyle>
            <a:lvl1pPr algn="ct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a:extLst>
              <a:ext uri="{FF2B5EF4-FFF2-40B4-BE49-F238E27FC236}">
                <a16:creationId xmlns:a16="http://schemas.microsoft.com/office/drawing/2014/main" id="{4A4F769D-48D3-2655-40A4-674F657B741D}"/>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4" name="Footer Placeholder 3">
            <a:extLst>
              <a:ext uri="{FF2B5EF4-FFF2-40B4-BE49-F238E27FC236}">
                <a16:creationId xmlns:a16="http://schemas.microsoft.com/office/drawing/2014/main" id="{33FA0756-78EA-68DD-4650-F40EF5F2520E}"/>
              </a:ext>
            </a:extLst>
          </p:cNvPr>
          <p:cNvSpPr>
            <a:spLocks noGrp="1"/>
          </p:cNvSpPr>
          <p:nvPr>
            <p:ph type="ftr" sz="quarter" idx="10"/>
          </p:nvPr>
        </p:nvSpPr>
        <p:spPr/>
        <p:txBody>
          <a:bodyPr>
            <a:noAutofit/>
          </a:bodyPr>
          <a:lstStyle/>
          <a:p>
            <a:r>
              <a:rPr lang="en-US"/>
              <a:t>Crypto: investing &amp; trading</a:t>
            </a:r>
            <a:endParaRPr lang="en-US" dirty="0"/>
          </a:p>
        </p:txBody>
      </p:sp>
    </p:spTree>
    <p:extLst>
      <p:ext uri="{BB962C8B-B14F-4D97-AF65-F5344CB8AC3E}">
        <p14:creationId xmlns:p14="http://schemas.microsoft.com/office/powerpoint/2010/main" val="26765337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sp>
        <p:nvSpPr>
          <p:cNvPr id="21" name="Freeform 6">
            <a:extLst>
              <a:ext uri="{FF2B5EF4-FFF2-40B4-BE49-F238E27FC236}">
                <a16:creationId xmlns:a16="http://schemas.microsoft.com/office/drawing/2014/main" id="{77AD3460-2264-3A46-993B-9F2AACED0504}"/>
              </a:ext>
            </a:extLst>
          </p:cNvPr>
          <p:cNvSpPr/>
          <p:nvPr/>
        </p:nvSpPr>
        <p:spPr>
          <a:xfrm rot="10800000">
            <a:off x="5393054"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7">
            <a:extLst>
              <a:ext uri="{FF2B5EF4-FFF2-40B4-BE49-F238E27FC236}">
                <a16:creationId xmlns:a16="http://schemas.microsoft.com/office/drawing/2014/main" id="{BBBF3E9C-CCEA-98FA-7F69-55AF07558021}"/>
              </a:ext>
            </a:extLst>
          </p:cNvPr>
          <p:cNvSpPr/>
          <p:nvPr/>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9">
            <a:extLst>
              <a:ext uri="{FF2B5EF4-FFF2-40B4-BE49-F238E27FC236}">
                <a16:creationId xmlns:a16="http://schemas.microsoft.com/office/drawing/2014/main" id="{4F937A84-95EC-EB44-470A-C82AD8E99897}"/>
              </a:ext>
            </a:extLst>
          </p:cNvPr>
          <p:cNvSpPr/>
          <p:nvPr/>
        </p:nvSpPr>
        <p:spPr>
          <a:xfrm>
            <a:off x="-24334" y="0"/>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3916598 w 12218982"/>
              <a:gd name="connsiteY10" fmla="*/ 272807 h 6860673"/>
              <a:gd name="connsiteX11" fmla="*/ 3863345 w 12218982"/>
              <a:gd name="connsiteY11" fmla="*/ 286233 h 6860673"/>
              <a:gd name="connsiteX12" fmla="*/ 3729781 w 12218982"/>
              <a:gd name="connsiteY12" fmla="*/ 323286 h 6860673"/>
              <a:gd name="connsiteX13" fmla="*/ 1717096 w 12218982"/>
              <a:gd name="connsiteY13" fmla="*/ 1451719 h 6860673"/>
              <a:gd name="connsiteX14" fmla="*/ 708597 w 12218982"/>
              <a:gd name="connsiteY14" fmla="*/ 2695590 h 6860673"/>
              <a:gd name="connsiteX15" fmla="*/ 486880 w 12218982"/>
              <a:gd name="connsiteY15" fmla="*/ 3274865 h 6860673"/>
              <a:gd name="connsiteX16" fmla="*/ 365997 w 12218982"/>
              <a:gd name="connsiteY16" fmla="*/ 3984708 h 6860673"/>
              <a:gd name="connsiteX17" fmla="*/ 341340 w 12218982"/>
              <a:gd name="connsiteY17" fmla="*/ 4301231 h 6860673"/>
              <a:gd name="connsiteX18" fmla="*/ 341340 w 12218982"/>
              <a:gd name="connsiteY18" fmla="*/ 5007890 h 6860673"/>
              <a:gd name="connsiteX19" fmla="*/ 343276 w 12218982"/>
              <a:gd name="connsiteY19" fmla="*/ 5047516 h 6860673"/>
              <a:gd name="connsiteX20" fmla="*/ 814636 w 12218982"/>
              <a:gd name="connsiteY20" fmla="*/ 6666819 h 6860673"/>
              <a:gd name="connsiteX21" fmla="*/ 915601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4862080" y="106647"/>
                  <a:pt x="4363654" y="168899"/>
                  <a:pt x="3916598" y="272807"/>
                </a:cubicBezTo>
                <a:lnTo>
                  <a:pt x="3863345" y="286233"/>
                </a:lnTo>
                <a:lnTo>
                  <a:pt x="3729781" y="323286"/>
                </a:lnTo>
                <a:cubicBezTo>
                  <a:pt x="3036967" y="532141"/>
                  <a:pt x="2352843" y="836886"/>
                  <a:pt x="1717096" y="1451719"/>
                </a:cubicBezTo>
                <a:cubicBezTo>
                  <a:pt x="1293264" y="1861607"/>
                  <a:pt x="966036" y="2282242"/>
                  <a:pt x="708597" y="2695590"/>
                </a:cubicBezTo>
                <a:cubicBezTo>
                  <a:pt x="593502" y="2938109"/>
                  <a:pt x="544310" y="3015870"/>
                  <a:pt x="486880" y="3274865"/>
                </a:cubicBezTo>
                <a:cubicBezTo>
                  <a:pt x="434927" y="3498394"/>
                  <a:pt x="385149" y="3635910"/>
                  <a:pt x="365997" y="3984708"/>
                </a:cubicBezTo>
                <a:lnTo>
                  <a:pt x="341340" y="4301231"/>
                </a:lnTo>
                <a:lnTo>
                  <a:pt x="341340" y="5007890"/>
                </a:lnTo>
                <a:cubicBezTo>
                  <a:pt x="341985" y="5021099"/>
                  <a:pt x="342631" y="5034307"/>
                  <a:pt x="343276" y="5047516"/>
                </a:cubicBezTo>
                <a:cubicBezTo>
                  <a:pt x="393784" y="5666740"/>
                  <a:pt x="577442" y="6188267"/>
                  <a:pt x="814636" y="6666819"/>
                </a:cubicBezTo>
                <a:lnTo>
                  <a:pt x="915601"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25000"/>
                  <a:alpha val="60164"/>
                </a:schemeClr>
              </a:gs>
              <a:gs pos="77000">
                <a:schemeClr val="accent3">
                  <a:lumMod val="25000"/>
                  <a:alpha val="29492"/>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10">
            <a:extLst>
              <a:ext uri="{FF2B5EF4-FFF2-40B4-BE49-F238E27FC236}">
                <a16:creationId xmlns:a16="http://schemas.microsoft.com/office/drawing/2014/main" id="{A9BF091C-5F88-B50F-03BB-284950253993}"/>
              </a:ext>
            </a:extLst>
          </p:cNvPr>
          <p:cNvSpPr/>
          <p:nvPr/>
        </p:nvSpPr>
        <p:spPr>
          <a:xfrm flipV="1">
            <a:off x="204060" y="5377862"/>
            <a:ext cx="7471211" cy="1480138"/>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tx2">
                  <a:alpha val="8123"/>
                </a:schemeClr>
              </a:gs>
              <a:gs pos="33000">
                <a:schemeClr val="accent6">
                  <a:alpha val="13919"/>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16">
            <a:extLst>
              <a:ext uri="{FF2B5EF4-FFF2-40B4-BE49-F238E27FC236}">
                <a16:creationId xmlns:a16="http://schemas.microsoft.com/office/drawing/2014/main" id="{3FF8B459-35F5-072D-56FA-415EEABE6DC2}"/>
              </a:ext>
            </a:extLst>
          </p:cNvPr>
          <p:cNvSpPr/>
          <p:nvPr/>
        </p:nvSpPr>
        <p:spPr>
          <a:xfrm rot="10800000">
            <a:off x="-30287" y="4822578"/>
            <a:ext cx="12230888" cy="2040391"/>
          </a:xfrm>
          <a:custGeom>
            <a:avLst/>
            <a:gdLst>
              <a:gd name="connsiteX0" fmla="*/ 1751979 w 12230888"/>
              <a:gd name="connsiteY0" fmla="*/ 2040336 h 2040391"/>
              <a:gd name="connsiteX1" fmla="*/ 44227 w 12230888"/>
              <a:gd name="connsiteY1" fmla="*/ 1650944 h 2040391"/>
              <a:gd name="connsiteX2" fmla="*/ 0 w 12230888"/>
              <a:gd name="connsiteY2" fmla="*/ 1626084 h 2040391"/>
              <a:gd name="connsiteX3" fmla="*/ 0 w 12230888"/>
              <a:gd name="connsiteY3" fmla="*/ 0 h 2040391"/>
              <a:gd name="connsiteX4" fmla="*/ 12230888 w 12230888"/>
              <a:gd name="connsiteY4" fmla="*/ 0 h 2040391"/>
              <a:gd name="connsiteX5" fmla="*/ 12230888 w 12230888"/>
              <a:gd name="connsiteY5" fmla="*/ 1945571 h 2040391"/>
              <a:gd name="connsiteX6" fmla="*/ 12158569 w 12230888"/>
              <a:gd name="connsiteY6" fmla="*/ 1963333 h 2040391"/>
              <a:gd name="connsiteX7" fmla="*/ 11600914 w 12230888"/>
              <a:gd name="connsiteY7" fmla="*/ 2019284 h 2040391"/>
              <a:gd name="connsiteX8" fmla="*/ 9893162 w 12230888"/>
              <a:gd name="connsiteY8" fmla="*/ 1629893 h 2040391"/>
              <a:gd name="connsiteX9" fmla="*/ 9779649 w 12230888"/>
              <a:gd name="connsiteY9" fmla="*/ 1560235 h 2040391"/>
              <a:gd name="connsiteX10" fmla="*/ 9734876 w 12230888"/>
              <a:gd name="connsiteY10" fmla="*/ 1542756 h 2040391"/>
              <a:gd name="connsiteX11" fmla="*/ 6253752 w 12230888"/>
              <a:gd name="connsiteY11" fmla="*/ 400415 h 2040391"/>
              <a:gd name="connsiteX12" fmla="*/ 1751979 w 12230888"/>
              <a:gd name="connsiteY12" fmla="*/ 2040336 h 2040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30888" h="2040391">
                <a:moveTo>
                  <a:pt x="1751979" y="2040336"/>
                </a:moveTo>
                <a:cubicBezTo>
                  <a:pt x="1075843" y="2043817"/>
                  <a:pt x="499894" y="1884241"/>
                  <a:pt x="44227" y="1650944"/>
                </a:cubicBezTo>
                <a:lnTo>
                  <a:pt x="0" y="1626084"/>
                </a:lnTo>
                <a:lnTo>
                  <a:pt x="0" y="0"/>
                </a:lnTo>
                <a:lnTo>
                  <a:pt x="12230888" y="0"/>
                </a:lnTo>
                <a:lnTo>
                  <a:pt x="12230888" y="1945571"/>
                </a:lnTo>
                <a:lnTo>
                  <a:pt x="12158569" y="1963333"/>
                </a:lnTo>
                <a:cubicBezTo>
                  <a:pt x="11983060" y="1998243"/>
                  <a:pt x="11798121" y="2018269"/>
                  <a:pt x="11600914" y="2019284"/>
                </a:cubicBezTo>
                <a:cubicBezTo>
                  <a:pt x="10924778" y="2022765"/>
                  <a:pt x="10348830" y="1863190"/>
                  <a:pt x="9893162" y="1629893"/>
                </a:cubicBezTo>
                <a:lnTo>
                  <a:pt x="9779649" y="1560235"/>
                </a:lnTo>
                <a:lnTo>
                  <a:pt x="9734876" y="1542756"/>
                </a:lnTo>
                <a:cubicBezTo>
                  <a:pt x="9114026" y="1267812"/>
                  <a:pt x="8054852" y="370292"/>
                  <a:pt x="6253752" y="400415"/>
                </a:cubicBezTo>
                <a:cubicBezTo>
                  <a:pt x="4332581" y="432545"/>
                  <a:pt x="3555009" y="2031056"/>
                  <a:pt x="1751979" y="2040336"/>
                </a:cubicBezTo>
                <a:close/>
              </a:path>
            </a:pathLst>
          </a:custGeom>
          <a:gradFill flip="none" rotWithShape="1">
            <a:gsLst>
              <a:gs pos="0">
                <a:schemeClr val="accent6">
                  <a:alpha val="23907"/>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17">
            <a:extLst>
              <a:ext uri="{FF2B5EF4-FFF2-40B4-BE49-F238E27FC236}">
                <a16:creationId xmlns:a16="http://schemas.microsoft.com/office/drawing/2014/main" id="{73867BC1-390E-647F-B33F-8622748E6530}"/>
              </a:ext>
            </a:extLst>
          </p:cNvPr>
          <p:cNvSpPr/>
          <p:nvPr/>
        </p:nvSpPr>
        <p:spPr>
          <a:xfrm>
            <a:off x="0" y="0"/>
            <a:ext cx="12192000" cy="2035422"/>
          </a:xfrm>
          <a:custGeom>
            <a:avLst/>
            <a:gdLst>
              <a:gd name="connsiteX0" fmla="*/ 0 w 12192000"/>
              <a:gd name="connsiteY0" fmla="*/ 0 h 2035422"/>
              <a:gd name="connsiteX1" fmla="*/ 12192000 w 12192000"/>
              <a:gd name="connsiteY1" fmla="*/ 0 h 2035422"/>
              <a:gd name="connsiteX2" fmla="*/ 12192000 w 12192000"/>
              <a:gd name="connsiteY2" fmla="*/ 1759689 h 2035422"/>
              <a:gd name="connsiteX3" fmla="*/ 12103306 w 12192000"/>
              <a:gd name="connsiteY3" fmla="*/ 1729773 h 2035422"/>
              <a:gd name="connsiteX4" fmla="*/ 11659615 w 12192000"/>
              <a:gd name="connsiteY4" fmla="*/ 1535038 h 2035422"/>
              <a:gd name="connsiteX5" fmla="*/ 11521247 w 12192000"/>
              <a:gd name="connsiteY5" fmla="*/ 1450127 h 2035422"/>
              <a:gd name="connsiteX6" fmla="*/ 11466670 w 12192000"/>
              <a:gd name="connsiteY6" fmla="*/ 1428821 h 2035422"/>
              <a:gd name="connsiteX7" fmla="*/ 7223297 w 12192000"/>
              <a:gd name="connsiteY7" fmla="*/ 36346 h 2035422"/>
              <a:gd name="connsiteX8" fmla="*/ 1735787 w 12192000"/>
              <a:gd name="connsiteY8" fmla="*/ 2035354 h 2035422"/>
              <a:gd name="connsiteX9" fmla="*/ 97785 w 12192000"/>
              <a:gd name="connsiteY9" fmla="*/ 1755433 h 2035422"/>
              <a:gd name="connsiteX10" fmla="*/ 0 w 12192000"/>
              <a:gd name="connsiteY10" fmla="*/ 1715854 h 2035422"/>
              <a:gd name="connsiteX11" fmla="*/ 0 w 12192000"/>
              <a:gd name="connsiteY11" fmla="*/ 0 h 20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035422">
                <a:moveTo>
                  <a:pt x="0" y="0"/>
                </a:moveTo>
                <a:lnTo>
                  <a:pt x="12192000" y="0"/>
                </a:lnTo>
                <a:lnTo>
                  <a:pt x="12192000" y="1759689"/>
                </a:lnTo>
                <a:lnTo>
                  <a:pt x="12103306" y="1729773"/>
                </a:lnTo>
                <a:cubicBezTo>
                  <a:pt x="11946501" y="1671612"/>
                  <a:pt x="11798476" y="1606133"/>
                  <a:pt x="11659615" y="1535038"/>
                </a:cubicBezTo>
                <a:lnTo>
                  <a:pt x="11521247" y="1450127"/>
                </a:lnTo>
                <a:lnTo>
                  <a:pt x="11466670" y="1428821"/>
                </a:lnTo>
                <a:cubicBezTo>
                  <a:pt x="10709874" y="1093673"/>
                  <a:pt x="9418777" y="-373"/>
                  <a:pt x="7223297" y="36346"/>
                </a:cubicBezTo>
                <a:cubicBezTo>
                  <a:pt x="4881454" y="75511"/>
                  <a:pt x="3933620" y="2024042"/>
                  <a:pt x="1735787" y="2035354"/>
                </a:cubicBezTo>
                <a:cubicBezTo>
                  <a:pt x="1117647" y="2038536"/>
                  <a:pt x="568201" y="1929916"/>
                  <a:pt x="97785" y="1755433"/>
                </a:cubicBezTo>
                <a:lnTo>
                  <a:pt x="0" y="1715854"/>
                </a:lnTo>
                <a:lnTo>
                  <a:pt x="0" y="0"/>
                </a:lnTo>
                <a:close/>
              </a:path>
            </a:pathLst>
          </a:custGeom>
          <a:gradFill flip="none" rotWithShape="1">
            <a:gsLst>
              <a:gs pos="0">
                <a:schemeClr val="accent3">
                  <a:lumMod val="25000"/>
                </a:schemeClr>
              </a:gs>
              <a:gs pos="99000">
                <a:schemeClr val="accent3">
                  <a:lumMod val="25000"/>
                </a:schemeClr>
              </a:gs>
              <a:gs pos="31000">
                <a:schemeClr val="accent6">
                  <a:alpha val="69328"/>
                </a:schemeClr>
              </a:gs>
              <a:gs pos="73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18">
            <a:extLst>
              <a:ext uri="{FF2B5EF4-FFF2-40B4-BE49-F238E27FC236}">
                <a16:creationId xmlns:a16="http://schemas.microsoft.com/office/drawing/2014/main" id="{FA6C5756-59FF-66C3-2611-3D7AB2049ABE}"/>
              </a:ext>
            </a:extLst>
          </p:cNvPr>
          <p:cNvSpPr/>
          <p:nvPr/>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19">
            <a:extLst>
              <a:ext uri="{FF2B5EF4-FFF2-40B4-BE49-F238E27FC236}">
                <a16:creationId xmlns:a16="http://schemas.microsoft.com/office/drawing/2014/main" id="{EF6D3160-DA6D-8CDA-3A13-8A43EC05449D}"/>
              </a:ext>
            </a:extLst>
          </p:cNvPr>
          <p:cNvSpPr/>
          <p:nvPr/>
        </p:nvSpPr>
        <p:spPr>
          <a:xfrm>
            <a:off x="0" y="739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86000" y="2752344"/>
            <a:ext cx="7763256" cy="1600200"/>
          </a:xfrm>
        </p:spPr>
        <p:txBody>
          <a:bodyPr anchor="t">
            <a:noAutofit/>
          </a:bodyPr>
          <a:lstStyle>
            <a:lvl1pPr algn="ctr">
              <a:lnSpc>
                <a:spcPct val="100000"/>
              </a:lnSpc>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7132320" y="4233672"/>
            <a:ext cx="2843784" cy="448056"/>
          </a:xfrm>
        </p:spPr>
        <p:txBody>
          <a:bodyPr>
            <a:no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9839913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5 Column">
    <p:spTree>
      <p:nvGrpSpPr>
        <p:cNvPr id="1" name=""/>
        <p:cNvGrpSpPr/>
        <p:nvPr/>
      </p:nvGrpSpPr>
      <p:grpSpPr>
        <a:xfrm>
          <a:off x="0" y="0"/>
          <a:ext cx="0" cy="0"/>
          <a:chOff x="0" y="0"/>
          <a:chExt cx="0" cy="0"/>
        </a:xfrm>
      </p:grpSpPr>
      <p:sp>
        <p:nvSpPr>
          <p:cNvPr id="51" name="Text Placeholder 50">
            <a:extLst>
              <a:ext uri="{FF2B5EF4-FFF2-40B4-BE49-F238E27FC236}">
                <a16:creationId xmlns:a16="http://schemas.microsoft.com/office/drawing/2014/main" id="{100A0D9B-ADC5-C41B-130F-1EA1EDE9F2E2}"/>
              </a:ext>
            </a:extLst>
          </p:cNvPr>
          <p:cNvSpPr>
            <a:spLocks noGrp="1"/>
          </p:cNvSpPr>
          <p:nvPr>
            <p:ph type="body" sz="quarter" idx="21"/>
          </p:nvPr>
        </p:nvSpPr>
        <p:spPr>
          <a:xfrm>
            <a:off x="937260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695761 h 1856232"/>
              <a:gd name="connsiteX3" fmla="*/ 1933505 w 2093976"/>
              <a:gd name="connsiteY3" fmla="*/ 1856232 h 1856232"/>
              <a:gd name="connsiteX4" fmla="*/ 0 w 2093976"/>
              <a:gd name="connsiteY4" fmla="*/ 1856232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695761"/>
                </a:lnTo>
                <a:cubicBezTo>
                  <a:pt x="2093976" y="1784387"/>
                  <a:pt x="2022131" y="1856232"/>
                  <a:pt x="1933505" y="1856232"/>
                </a:cubicBezTo>
                <a:lnTo>
                  <a:pt x="0" y="1856232"/>
                </a:ln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t>Click to edit Master text styles</a:t>
            </a:r>
          </a:p>
        </p:txBody>
      </p:sp>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655064" y="832104"/>
            <a:ext cx="8878824" cy="1069848"/>
          </a:xfrm>
        </p:spPr>
        <p:txBody>
          <a:bodyPr anchor="b"/>
          <a:lstStyle>
            <a:lvl1pPr algn="ctr">
              <a:defRPr/>
            </a:lvl1pPr>
          </a:lstStyle>
          <a:p>
            <a:r>
              <a:rPr lang="en-US"/>
              <a:t>Click to edit Master title style</a:t>
            </a:r>
          </a:p>
        </p:txBody>
      </p:sp>
      <p:sp>
        <p:nvSpPr>
          <p:cNvPr id="57" name="Text Placeholder 56">
            <a:extLst>
              <a:ext uri="{FF2B5EF4-FFF2-40B4-BE49-F238E27FC236}">
                <a16:creationId xmlns:a16="http://schemas.microsoft.com/office/drawing/2014/main" id="{9AF8AEFF-3F3B-8AFC-621B-F653E2F1B744}"/>
              </a:ext>
            </a:extLst>
          </p:cNvPr>
          <p:cNvSpPr>
            <a:spLocks noGrp="1"/>
          </p:cNvSpPr>
          <p:nvPr>
            <p:ph type="body" sz="quarter" idx="12"/>
          </p:nvPr>
        </p:nvSpPr>
        <p:spPr>
          <a:xfrm>
            <a:off x="727339" y="2478024"/>
            <a:ext cx="2098157" cy="702770"/>
          </a:xfrm>
          <a:custGeom>
            <a:avLst/>
            <a:gdLst>
              <a:gd name="connsiteX0" fmla="*/ 169182 w 2098157"/>
              <a:gd name="connsiteY0" fmla="*/ 0 h 702770"/>
              <a:gd name="connsiteX1" fmla="*/ 2098157 w 2098157"/>
              <a:gd name="connsiteY1" fmla="*/ 0 h 702770"/>
              <a:gd name="connsiteX2" fmla="*/ 2098157 w 2098157"/>
              <a:gd name="connsiteY2" fmla="*/ 702770 h 702770"/>
              <a:gd name="connsiteX3" fmla="*/ 2097025 w 2098157"/>
              <a:gd name="connsiteY3" fmla="*/ 702770 h 702770"/>
              <a:gd name="connsiteX4" fmla="*/ 503974 w 2098157"/>
              <a:gd name="connsiteY4" fmla="*/ 702770 h 702770"/>
              <a:gd name="connsiteX5" fmla="*/ 0 w 2098157"/>
              <a:gd name="connsiteY5" fmla="*/ 702770 h 702770"/>
              <a:gd name="connsiteX6" fmla="*/ 0 w 2098157"/>
              <a:gd name="connsiteY6" fmla="*/ 202766 h 702770"/>
              <a:gd name="connsiteX7" fmla="*/ 136581 w 2098157"/>
              <a:gd name="connsiteY7" fmla="*/ 3900 h 70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70">
                <a:moveTo>
                  <a:pt x="169182" y="0"/>
                </a:moveTo>
                <a:lnTo>
                  <a:pt x="2098157" y="0"/>
                </a:lnTo>
                <a:lnTo>
                  <a:pt x="2098157" y="702770"/>
                </a:lnTo>
                <a:lnTo>
                  <a:pt x="2097025" y="702770"/>
                </a:lnTo>
                <a:lnTo>
                  <a:pt x="503974" y="702770"/>
                </a:lnTo>
                <a:lnTo>
                  <a:pt x="0" y="702770"/>
                </a:lnTo>
                <a:lnTo>
                  <a:pt x="0" y="202766"/>
                </a:lnTo>
                <a:cubicBezTo>
                  <a:pt x="0" y="104671"/>
                  <a:pt x="58634" y="22828"/>
                  <a:pt x="136581" y="3900"/>
                </a:cubicBezTo>
                <a:close/>
              </a:path>
            </a:pathLst>
          </a:custGeom>
          <a:solidFill>
            <a:schemeClr val="accent6"/>
          </a:solidFill>
          <a:ln w="12700">
            <a:solidFill>
              <a:schemeClr val="accent6"/>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52" name="Text Placeholder 51">
            <a:extLst>
              <a:ext uri="{FF2B5EF4-FFF2-40B4-BE49-F238E27FC236}">
                <a16:creationId xmlns:a16="http://schemas.microsoft.com/office/drawing/2014/main" id="{C0111168-089D-E125-6CBB-0B288CE8D5B0}"/>
              </a:ext>
            </a:extLst>
          </p:cNvPr>
          <p:cNvSpPr>
            <a:spLocks noGrp="1"/>
          </p:cNvSpPr>
          <p:nvPr>
            <p:ph type="body" sz="quarter" idx="13"/>
          </p:nvPr>
        </p:nvSpPr>
        <p:spPr>
          <a:xfrm>
            <a:off x="73152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856232 h 1856232"/>
              <a:gd name="connsiteX3" fmla="*/ 160471 w 2093976"/>
              <a:gd name="connsiteY3" fmla="*/ 1856232 h 1856232"/>
              <a:gd name="connsiteX4" fmla="*/ 0 w 2093976"/>
              <a:gd name="connsiteY4" fmla="*/ 1695761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856232"/>
                </a:lnTo>
                <a:lnTo>
                  <a:pt x="160471" y="1856232"/>
                </a:lnTo>
                <a:cubicBezTo>
                  <a:pt x="71845" y="1856232"/>
                  <a:pt x="0" y="1784387"/>
                  <a:pt x="0" y="1695761"/>
                </a:cubicBez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2884932" y="2478024"/>
            <a:ext cx="2103120" cy="704088"/>
          </a:xfrm>
          <a:solidFill>
            <a:schemeClr val="accent1"/>
          </a:solidFill>
          <a:ln w="12700">
            <a:solidFill>
              <a:schemeClr val="accent1"/>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289179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047488" y="2478024"/>
            <a:ext cx="2103120" cy="704088"/>
          </a:xfrm>
          <a:solidFill>
            <a:schemeClr val="accent4"/>
          </a:solidFill>
          <a:ln w="12700">
            <a:solidFill>
              <a:schemeClr val="accent4"/>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05206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210044" y="2478024"/>
            <a:ext cx="2103120" cy="704088"/>
          </a:xfrm>
          <a:solidFill>
            <a:schemeClr val="accent2"/>
          </a:solidFill>
          <a:ln w="12700">
            <a:solidFill>
              <a:schemeClr val="accent2"/>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21233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55" name="Text Placeholder 54">
            <a:extLst>
              <a:ext uri="{FF2B5EF4-FFF2-40B4-BE49-F238E27FC236}">
                <a16:creationId xmlns:a16="http://schemas.microsoft.com/office/drawing/2014/main" id="{76A5CBAC-0099-3E8F-E44D-7B999D707964}"/>
              </a:ext>
            </a:extLst>
          </p:cNvPr>
          <p:cNvSpPr>
            <a:spLocks noGrp="1"/>
          </p:cNvSpPr>
          <p:nvPr>
            <p:ph type="body" sz="quarter" idx="20"/>
          </p:nvPr>
        </p:nvSpPr>
        <p:spPr>
          <a:xfrm>
            <a:off x="9372600" y="2478025"/>
            <a:ext cx="2098157" cy="702769"/>
          </a:xfrm>
          <a:custGeom>
            <a:avLst/>
            <a:gdLst>
              <a:gd name="connsiteX0" fmla="*/ 0 w 2098157"/>
              <a:gd name="connsiteY0" fmla="*/ 0 h 702769"/>
              <a:gd name="connsiteX1" fmla="*/ 1928984 w 2098157"/>
              <a:gd name="connsiteY1" fmla="*/ 0 h 702769"/>
              <a:gd name="connsiteX2" fmla="*/ 1961576 w 2098157"/>
              <a:gd name="connsiteY2" fmla="*/ 3899 h 702769"/>
              <a:gd name="connsiteX3" fmla="*/ 2098157 w 2098157"/>
              <a:gd name="connsiteY3" fmla="*/ 202765 h 702769"/>
              <a:gd name="connsiteX4" fmla="*/ 2098157 w 2098157"/>
              <a:gd name="connsiteY4" fmla="*/ 702769 h 702769"/>
              <a:gd name="connsiteX5" fmla="*/ 1594183 w 2098157"/>
              <a:gd name="connsiteY5" fmla="*/ 702769 h 702769"/>
              <a:gd name="connsiteX6" fmla="*/ 1132 w 2098157"/>
              <a:gd name="connsiteY6" fmla="*/ 702769 h 702769"/>
              <a:gd name="connsiteX7" fmla="*/ 0 w 2098157"/>
              <a:gd name="connsiteY7" fmla="*/ 702769 h 70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69">
                <a:moveTo>
                  <a:pt x="0" y="0"/>
                </a:moveTo>
                <a:lnTo>
                  <a:pt x="1928984" y="0"/>
                </a:lnTo>
                <a:lnTo>
                  <a:pt x="1961576" y="3899"/>
                </a:lnTo>
                <a:cubicBezTo>
                  <a:pt x="2039523" y="22827"/>
                  <a:pt x="2098157" y="104670"/>
                  <a:pt x="2098157" y="202765"/>
                </a:cubicBezTo>
                <a:lnTo>
                  <a:pt x="2098157" y="702769"/>
                </a:lnTo>
                <a:lnTo>
                  <a:pt x="1594183" y="702769"/>
                </a:lnTo>
                <a:lnTo>
                  <a:pt x="1132" y="702769"/>
                </a:lnTo>
                <a:lnTo>
                  <a:pt x="0" y="702769"/>
                </a:lnTo>
                <a:close/>
              </a:path>
            </a:pathLst>
          </a:custGeom>
          <a:solidFill>
            <a:schemeClr val="tx2"/>
          </a:solidFill>
          <a:ln w="12700">
            <a:solidFill>
              <a:schemeClr val="tx2"/>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162070663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792224" y="832104"/>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C652500-B558-F785-439F-12315F433125}"/>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938A96B1-64D5-11B6-BD02-AD31F317296F}"/>
              </a:ext>
            </a:extLst>
          </p:cNvPr>
          <p:cNvSpPr>
            <a:spLocks noGrp="1"/>
          </p:cNvSpPr>
          <p:nvPr>
            <p:ph type="sldNum" sz="quarter" idx="11"/>
          </p:nvPr>
        </p:nvSpPr>
        <p:spPr/>
        <p:txBody>
          <a:bodyPr/>
          <a:lstStyle/>
          <a:p>
            <a:fld id="{294A09A9-5501-47C1-A89A-A340965A2BE2}" type="slidenum">
              <a:rPr lang="en-US" smtClean="0"/>
              <a:pPr/>
              <a:t>‹#›</a:t>
            </a:fld>
            <a:endParaRPr lang="en-US" dirty="0"/>
          </a:p>
        </p:txBody>
      </p:sp>
      <p:cxnSp>
        <p:nvCxnSpPr>
          <p:cNvPr id="5" name="Straight Connector 4">
            <a:extLst>
              <a:ext uri="{FF2B5EF4-FFF2-40B4-BE49-F238E27FC236}">
                <a16:creationId xmlns:a16="http://schemas.microsoft.com/office/drawing/2014/main" id="{2C883D99-31C6-D5A2-D86A-FC9440CEA769}"/>
              </a:ext>
            </a:extLst>
          </p:cNvPr>
          <p:cNvCxnSpPr>
            <a:cxnSpLocks/>
          </p:cNvCxnSpPr>
          <p:nvPr/>
        </p:nvCxnSpPr>
        <p:spPr>
          <a:xfrm>
            <a:off x="1944007" y="3324115"/>
            <a:ext cx="2170451" cy="0"/>
          </a:xfrm>
          <a:prstGeom prst="line">
            <a:avLst/>
          </a:prstGeom>
          <a:ln w="12700">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38AB5A6-6184-8A00-738A-9F575C1472CC}"/>
              </a:ext>
            </a:extLst>
          </p:cNvPr>
          <p:cNvCxnSpPr>
            <a:cxnSpLocks/>
          </p:cNvCxnSpPr>
          <p:nvPr/>
        </p:nvCxnSpPr>
        <p:spPr>
          <a:xfrm>
            <a:off x="4114458" y="3322646"/>
            <a:ext cx="2171700" cy="0"/>
          </a:xfrm>
          <a:prstGeom prst="line">
            <a:avLst/>
          </a:prstGeom>
          <a:ln w="12700">
            <a:solidFill>
              <a:schemeClr val="accent5"/>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0BFB726-8911-1D40-8CAD-0678A3988661}"/>
              </a:ext>
            </a:extLst>
          </p:cNvPr>
          <p:cNvCxnSpPr>
            <a:cxnSpLocks/>
          </p:cNvCxnSpPr>
          <p:nvPr/>
        </p:nvCxnSpPr>
        <p:spPr>
          <a:xfrm>
            <a:off x="6286158" y="3322646"/>
            <a:ext cx="2161515" cy="14408"/>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A06BA5D-5C40-149B-0AE7-118CF43109F3}"/>
              </a:ext>
            </a:extLst>
          </p:cNvPr>
          <p:cNvCxnSpPr>
            <a:cxnSpLocks/>
          </p:cNvCxnSpPr>
          <p:nvPr/>
        </p:nvCxnSpPr>
        <p:spPr>
          <a:xfrm>
            <a:off x="8447673" y="3333307"/>
            <a:ext cx="2189197" cy="0"/>
          </a:xfrm>
          <a:prstGeom prst="line">
            <a:avLst/>
          </a:prstGeom>
          <a:ln w="1270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E1F9F84-FEDF-EE4B-151E-0BA753B313F2}"/>
              </a:ext>
            </a:extLst>
          </p:cNvPr>
          <p:cNvSpPr/>
          <p:nvPr/>
        </p:nvSpPr>
        <p:spPr>
          <a:xfrm>
            <a:off x="1349145" y="2715964"/>
            <a:ext cx="1218817" cy="121881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B5D1979A-4075-FDBC-DC21-B473A894753D}"/>
              </a:ext>
            </a:extLst>
          </p:cNvPr>
          <p:cNvSpPr/>
          <p:nvPr/>
        </p:nvSpPr>
        <p:spPr>
          <a:xfrm>
            <a:off x="3525168" y="2721004"/>
            <a:ext cx="1218817" cy="121881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4253DC90-8B68-11F4-262C-EF788CC251ED}"/>
              </a:ext>
            </a:extLst>
          </p:cNvPr>
          <p:cNvSpPr/>
          <p:nvPr/>
        </p:nvSpPr>
        <p:spPr>
          <a:xfrm>
            <a:off x="5704017" y="2716977"/>
            <a:ext cx="1218817" cy="121881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CEBAA34-A280-D694-891B-142A8D7FA33C}"/>
              </a:ext>
            </a:extLst>
          </p:cNvPr>
          <p:cNvSpPr/>
          <p:nvPr/>
        </p:nvSpPr>
        <p:spPr>
          <a:xfrm>
            <a:off x="7847695" y="2726015"/>
            <a:ext cx="1218817" cy="121881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EC576C9-CAB6-8D5D-5976-B4CC1FB6B5C0}"/>
              </a:ext>
            </a:extLst>
          </p:cNvPr>
          <p:cNvSpPr/>
          <p:nvPr/>
        </p:nvSpPr>
        <p:spPr>
          <a:xfrm>
            <a:off x="10049319" y="2718520"/>
            <a:ext cx="1218817" cy="121881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0B3AAAB5-1B7C-5567-E7F2-E97DCAFEA821}"/>
              </a:ext>
            </a:extLst>
          </p:cNvPr>
          <p:cNvSpPr/>
          <p:nvPr/>
        </p:nvSpPr>
        <p:spPr>
          <a:xfrm flipH="1">
            <a:off x="1418423" y="278651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C6E861CF-DCF3-E6B9-1438-583DC69FFA06}"/>
              </a:ext>
            </a:extLst>
          </p:cNvPr>
          <p:cNvSpPr/>
          <p:nvPr/>
        </p:nvSpPr>
        <p:spPr>
          <a:xfrm flipH="1">
            <a:off x="3593035" y="279155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0F4D24E5-CE49-C81C-1933-88384A77E742}"/>
              </a:ext>
            </a:extLst>
          </p:cNvPr>
          <p:cNvSpPr/>
          <p:nvPr/>
        </p:nvSpPr>
        <p:spPr>
          <a:xfrm flipH="1">
            <a:off x="5771884" y="2787528"/>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0F1CA68B-CB89-15A1-13F9-3DD65297D0BD}"/>
              </a:ext>
            </a:extLst>
          </p:cNvPr>
          <p:cNvSpPr/>
          <p:nvPr/>
        </p:nvSpPr>
        <p:spPr>
          <a:xfrm flipH="1">
            <a:off x="7915562" y="2796566"/>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3AD773FD-C1E4-FDB0-FDF1-0925375BE2A5}"/>
              </a:ext>
            </a:extLst>
          </p:cNvPr>
          <p:cNvSpPr/>
          <p:nvPr/>
        </p:nvSpPr>
        <p:spPr>
          <a:xfrm flipH="1">
            <a:off x="10129886" y="2789071"/>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1">
            <a:extLst>
              <a:ext uri="{FF2B5EF4-FFF2-40B4-BE49-F238E27FC236}">
                <a16:creationId xmlns:a16="http://schemas.microsoft.com/office/drawing/2014/main" id="{ACA633AF-3209-BF0D-1450-6A91ACC8533F}"/>
              </a:ext>
            </a:extLst>
          </p:cNvPr>
          <p:cNvSpPr>
            <a:spLocks noGrp="1"/>
          </p:cNvSpPr>
          <p:nvPr>
            <p:ph type="body" sz="quarter" idx="12"/>
          </p:nvPr>
        </p:nvSpPr>
        <p:spPr>
          <a:xfrm>
            <a:off x="13807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0" name="Text Placeholder 11">
            <a:extLst>
              <a:ext uri="{FF2B5EF4-FFF2-40B4-BE49-F238E27FC236}">
                <a16:creationId xmlns:a16="http://schemas.microsoft.com/office/drawing/2014/main" id="{F70EFB68-D184-8E31-A027-F291D78776BF}"/>
              </a:ext>
            </a:extLst>
          </p:cNvPr>
          <p:cNvSpPr>
            <a:spLocks noGrp="1"/>
          </p:cNvSpPr>
          <p:nvPr>
            <p:ph type="body" sz="quarter" idx="13"/>
          </p:nvPr>
        </p:nvSpPr>
        <p:spPr>
          <a:xfrm>
            <a:off x="138074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3538728"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3538728"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7241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72414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87298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87298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7" name="Text Placeholder 11">
            <a:extLst>
              <a:ext uri="{FF2B5EF4-FFF2-40B4-BE49-F238E27FC236}">
                <a16:creationId xmlns:a16="http://schemas.microsoft.com/office/drawing/2014/main" id="{BC5472B4-CBBF-AC70-5BA8-A0661E663D4A}"/>
              </a:ext>
            </a:extLst>
          </p:cNvPr>
          <p:cNvSpPr>
            <a:spLocks noGrp="1"/>
          </p:cNvSpPr>
          <p:nvPr>
            <p:ph type="body" sz="quarter" idx="20"/>
          </p:nvPr>
        </p:nvSpPr>
        <p:spPr>
          <a:xfrm>
            <a:off x="10058400"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8" name="Text Placeholder 11">
            <a:extLst>
              <a:ext uri="{FF2B5EF4-FFF2-40B4-BE49-F238E27FC236}">
                <a16:creationId xmlns:a16="http://schemas.microsoft.com/office/drawing/2014/main" id="{C3CEEBDA-7860-91AD-704A-7A540E1E58F7}"/>
              </a:ext>
            </a:extLst>
          </p:cNvPr>
          <p:cNvSpPr>
            <a:spLocks noGrp="1"/>
          </p:cNvSpPr>
          <p:nvPr>
            <p:ph type="body" sz="quarter" idx="21"/>
          </p:nvPr>
        </p:nvSpPr>
        <p:spPr>
          <a:xfrm>
            <a:off x="10058400"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30" name="Picture Placeholder 29">
            <a:extLst>
              <a:ext uri="{FF2B5EF4-FFF2-40B4-BE49-F238E27FC236}">
                <a16:creationId xmlns:a16="http://schemas.microsoft.com/office/drawing/2014/main" id="{DF918527-798D-3B40-E0EA-38C0AEBA6D77}"/>
              </a:ext>
            </a:extLst>
          </p:cNvPr>
          <p:cNvSpPr>
            <a:spLocks noGrp="1"/>
          </p:cNvSpPr>
          <p:nvPr>
            <p:ph type="pic" sz="quarter" idx="22"/>
          </p:nvPr>
        </p:nvSpPr>
        <p:spPr>
          <a:xfrm>
            <a:off x="1648147" y="3018954"/>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31" name="Picture Placeholder 29">
            <a:extLst>
              <a:ext uri="{FF2B5EF4-FFF2-40B4-BE49-F238E27FC236}">
                <a16:creationId xmlns:a16="http://schemas.microsoft.com/office/drawing/2014/main" id="{B0D40292-F2DF-0641-6B78-370AC5C50094}"/>
              </a:ext>
            </a:extLst>
          </p:cNvPr>
          <p:cNvSpPr>
            <a:spLocks noGrp="1"/>
          </p:cNvSpPr>
          <p:nvPr>
            <p:ph type="pic" sz="quarter" idx="23"/>
          </p:nvPr>
        </p:nvSpPr>
        <p:spPr>
          <a:xfrm>
            <a:off x="3805117" y="3011109"/>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32" name="Picture Placeholder 29">
            <a:extLst>
              <a:ext uri="{FF2B5EF4-FFF2-40B4-BE49-F238E27FC236}">
                <a16:creationId xmlns:a16="http://schemas.microsoft.com/office/drawing/2014/main" id="{503DD6AB-C9B3-EBD7-080A-FB219B381225}"/>
              </a:ext>
            </a:extLst>
          </p:cNvPr>
          <p:cNvSpPr>
            <a:spLocks noGrp="1"/>
          </p:cNvSpPr>
          <p:nvPr>
            <p:ph type="pic" sz="quarter" idx="24"/>
          </p:nvPr>
        </p:nvSpPr>
        <p:spPr>
          <a:xfrm>
            <a:off x="5995989" y="3026158"/>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33" name="Picture Placeholder 29">
            <a:extLst>
              <a:ext uri="{FF2B5EF4-FFF2-40B4-BE49-F238E27FC236}">
                <a16:creationId xmlns:a16="http://schemas.microsoft.com/office/drawing/2014/main" id="{E61A9741-3B1C-111D-B260-CF7E7F223F82}"/>
              </a:ext>
            </a:extLst>
          </p:cNvPr>
          <p:cNvSpPr>
            <a:spLocks noGrp="1"/>
          </p:cNvSpPr>
          <p:nvPr>
            <p:ph type="pic" sz="quarter" idx="25"/>
          </p:nvPr>
        </p:nvSpPr>
        <p:spPr>
          <a:xfrm>
            <a:off x="8146207" y="3011109"/>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34" name="Picture Placeholder 29">
            <a:extLst>
              <a:ext uri="{FF2B5EF4-FFF2-40B4-BE49-F238E27FC236}">
                <a16:creationId xmlns:a16="http://schemas.microsoft.com/office/drawing/2014/main" id="{E49C1AE1-BC78-2CE3-D292-61496AC727DE}"/>
              </a:ext>
            </a:extLst>
          </p:cNvPr>
          <p:cNvSpPr>
            <a:spLocks noGrp="1"/>
          </p:cNvSpPr>
          <p:nvPr>
            <p:ph type="pic" sz="quarter" idx="26"/>
          </p:nvPr>
        </p:nvSpPr>
        <p:spPr>
          <a:xfrm>
            <a:off x="10347831" y="3017032"/>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29" name="Text Placeholder 11">
            <a:extLst>
              <a:ext uri="{FF2B5EF4-FFF2-40B4-BE49-F238E27FC236}">
                <a16:creationId xmlns:a16="http://schemas.microsoft.com/office/drawing/2014/main" id="{3B71C9DC-B9E5-6C34-B451-BA2224CCDDE0}"/>
              </a:ext>
            </a:extLst>
          </p:cNvPr>
          <p:cNvSpPr>
            <a:spLocks noGrp="1"/>
          </p:cNvSpPr>
          <p:nvPr>
            <p:ph type="body" sz="quarter" idx="28"/>
          </p:nvPr>
        </p:nvSpPr>
        <p:spPr>
          <a:xfrm>
            <a:off x="2350008" y="4279392"/>
            <a:ext cx="146304" cy="146304"/>
          </a:xfrm>
          <a:prstGeom prst="ellipse">
            <a:avLst/>
          </a:prstGeom>
          <a:solidFill>
            <a:schemeClr val="accent6"/>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6" name="Text Placeholder 11">
            <a:extLst>
              <a:ext uri="{FF2B5EF4-FFF2-40B4-BE49-F238E27FC236}">
                <a16:creationId xmlns:a16="http://schemas.microsoft.com/office/drawing/2014/main" id="{0596D87F-0114-685D-7F97-873DBA557947}"/>
              </a:ext>
            </a:extLst>
          </p:cNvPr>
          <p:cNvSpPr>
            <a:spLocks noGrp="1"/>
          </p:cNvSpPr>
          <p:nvPr>
            <p:ph type="body" sz="quarter" idx="29"/>
          </p:nvPr>
        </p:nvSpPr>
        <p:spPr>
          <a:xfrm>
            <a:off x="4517136" y="4279392"/>
            <a:ext cx="146304" cy="146304"/>
          </a:xfrm>
          <a:prstGeom prst="ellipse">
            <a:avLst/>
          </a:prstGeom>
          <a:solidFill>
            <a:schemeClr val="accent5"/>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7" name="Text Placeholder 11">
            <a:extLst>
              <a:ext uri="{FF2B5EF4-FFF2-40B4-BE49-F238E27FC236}">
                <a16:creationId xmlns:a16="http://schemas.microsoft.com/office/drawing/2014/main" id="{5D4E3F00-5755-F2EF-97C8-0FE775CAE04E}"/>
              </a:ext>
            </a:extLst>
          </p:cNvPr>
          <p:cNvSpPr>
            <a:spLocks noGrp="1"/>
          </p:cNvSpPr>
          <p:nvPr>
            <p:ph type="body" sz="quarter" idx="30"/>
          </p:nvPr>
        </p:nvSpPr>
        <p:spPr>
          <a:xfrm>
            <a:off x="6702552" y="4279392"/>
            <a:ext cx="146304" cy="146304"/>
          </a:xfrm>
          <a:prstGeom prst="ellipse">
            <a:avLst/>
          </a:prstGeom>
          <a:solidFill>
            <a:schemeClr val="accent4"/>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8" name="Text Placeholder 11">
            <a:extLst>
              <a:ext uri="{FF2B5EF4-FFF2-40B4-BE49-F238E27FC236}">
                <a16:creationId xmlns:a16="http://schemas.microsoft.com/office/drawing/2014/main" id="{29543A01-39BF-D362-26F8-BD1E7D0D3C86}"/>
              </a:ext>
            </a:extLst>
          </p:cNvPr>
          <p:cNvSpPr>
            <a:spLocks noGrp="1"/>
          </p:cNvSpPr>
          <p:nvPr>
            <p:ph type="body" sz="quarter" idx="31"/>
          </p:nvPr>
        </p:nvSpPr>
        <p:spPr>
          <a:xfrm>
            <a:off x="8842248" y="4279392"/>
            <a:ext cx="146304" cy="146304"/>
          </a:xfrm>
          <a:prstGeom prst="ellipse">
            <a:avLst/>
          </a:prstGeom>
          <a:solidFill>
            <a:schemeClr val="accent2"/>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9" name="Text Placeholder 11">
            <a:extLst>
              <a:ext uri="{FF2B5EF4-FFF2-40B4-BE49-F238E27FC236}">
                <a16:creationId xmlns:a16="http://schemas.microsoft.com/office/drawing/2014/main" id="{BB6B72CD-75B9-D90F-4767-2141AEF3B201}"/>
              </a:ext>
            </a:extLst>
          </p:cNvPr>
          <p:cNvSpPr>
            <a:spLocks noGrp="1"/>
          </p:cNvSpPr>
          <p:nvPr>
            <p:ph type="body" sz="quarter" idx="32"/>
          </p:nvPr>
        </p:nvSpPr>
        <p:spPr>
          <a:xfrm>
            <a:off x="11055096" y="4279392"/>
            <a:ext cx="146304" cy="146304"/>
          </a:xfrm>
          <a:prstGeom prst="ellipse">
            <a:avLst/>
          </a:prstGeom>
          <a:solidFill>
            <a:schemeClr val="accent1"/>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Tree>
    <p:extLst>
      <p:ext uri="{BB962C8B-B14F-4D97-AF65-F5344CB8AC3E}">
        <p14:creationId xmlns:p14="http://schemas.microsoft.com/office/powerpoint/2010/main" val="346873637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10">
            <a:extLst>
              <a:ext uri="{FF2B5EF4-FFF2-40B4-BE49-F238E27FC236}">
                <a16:creationId xmlns:a16="http://schemas.microsoft.com/office/drawing/2014/main" id="{89A27E14-C943-C294-334B-4D6A7500F3B5}"/>
              </a:ext>
            </a:extLst>
          </p:cNvPr>
          <p:cNvSpPr/>
          <p:nvPr/>
        </p:nvSpPr>
        <p:spPr>
          <a:xfrm rot="5400000">
            <a:off x="7383937" y="2039848"/>
            <a:ext cx="6858000" cy="2778304"/>
          </a:xfrm>
          <a:custGeom>
            <a:avLst/>
            <a:gdLst>
              <a:gd name="connsiteX0" fmla="*/ 0 w 6858000"/>
              <a:gd name="connsiteY0" fmla="*/ 1050199 h 2778304"/>
              <a:gd name="connsiteX1" fmla="*/ 0 w 6858000"/>
              <a:gd name="connsiteY1" fmla="*/ 0 h 2778304"/>
              <a:gd name="connsiteX2" fmla="*/ 6858000 w 6858000"/>
              <a:gd name="connsiteY2" fmla="*/ 0 h 2778304"/>
              <a:gd name="connsiteX3" fmla="*/ 6858000 w 6858000"/>
              <a:gd name="connsiteY3" fmla="*/ 1193215 h 2778304"/>
              <a:gd name="connsiteX4" fmla="*/ 6790588 w 6858000"/>
              <a:gd name="connsiteY4" fmla="*/ 1211701 h 2778304"/>
              <a:gd name="connsiteX5" fmla="*/ 3050431 w 6858000"/>
              <a:gd name="connsiteY5" fmla="*/ 2778245 h 2778304"/>
              <a:gd name="connsiteX6" fmla="*/ 37813 w 6858000"/>
              <a:gd name="connsiteY6" fmla="*/ 1183549 h 2778304"/>
              <a:gd name="connsiteX7" fmla="*/ 0 w 6858000"/>
              <a:gd name="connsiteY7" fmla="*/ 1050199 h 277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2778304">
                <a:moveTo>
                  <a:pt x="0" y="1050199"/>
                </a:moveTo>
                <a:lnTo>
                  <a:pt x="0" y="0"/>
                </a:lnTo>
                <a:lnTo>
                  <a:pt x="6858000" y="0"/>
                </a:lnTo>
                <a:lnTo>
                  <a:pt x="6858000" y="1193215"/>
                </a:lnTo>
                <a:lnTo>
                  <a:pt x="6790588" y="1211701"/>
                </a:lnTo>
                <a:cubicBezTo>
                  <a:pt x="5439260" y="1649845"/>
                  <a:pt x="4603740" y="2770251"/>
                  <a:pt x="3050431" y="2778245"/>
                </a:cubicBezTo>
                <a:cubicBezTo>
                  <a:pt x="1377637" y="2786855"/>
                  <a:pt x="283199" y="1854180"/>
                  <a:pt x="37813" y="1183549"/>
                </a:cubicBezTo>
                <a:lnTo>
                  <a:pt x="0" y="1050199"/>
                </a:lnTo>
                <a:close/>
              </a:path>
            </a:pathLst>
          </a:custGeom>
          <a:gradFill flip="none" rotWithShape="1">
            <a:gsLst>
              <a:gs pos="26000">
                <a:schemeClr val="accent3">
                  <a:lumMod val="25000"/>
                </a:schemeClr>
              </a:gs>
              <a:gs pos="73000">
                <a:schemeClr val="accent1">
                  <a:alpha val="33146"/>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11">
            <a:extLst>
              <a:ext uri="{FF2B5EF4-FFF2-40B4-BE49-F238E27FC236}">
                <a16:creationId xmlns:a16="http://schemas.microsoft.com/office/drawing/2014/main" id="{BE5C5BCA-F960-4024-7215-2D2EFD0FEBF3}"/>
              </a:ext>
            </a:extLst>
          </p:cNvPr>
          <p:cNvSpPr/>
          <p:nvPr/>
        </p:nvSpPr>
        <p:spPr>
          <a:xfrm rot="16200000" flipV="1">
            <a:off x="7907199" y="2573198"/>
            <a:ext cx="6858000" cy="1711602"/>
          </a:xfrm>
          <a:custGeom>
            <a:avLst/>
            <a:gdLst>
              <a:gd name="connsiteX0" fmla="*/ 6858000 w 6858000"/>
              <a:gd name="connsiteY0" fmla="*/ 1010661 h 1711602"/>
              <a:gd name="connsiteX1" fmla="*/ 6858000 w 6858000"/>
              <a:gd name="connsiteY1" fmla="*/ 0 h 1711602"/>
              <a:gd name="connsiteX2" fmla="*/ 0 w 6858000"/>
              <a:gd name="connsiteY2" fmla="*/ 0 h 1711602"/>
              <a:gd name="connsiteX3" fmla="*/ 0 w 6858000"/>
              <a:gd name="connsiteY3" fmla="*/ 983884 h 1711602"/>
              <a:gd name="connsiteX4" fmla="*/ 11078 w 6858000"/>
              <a:gd name="connsiteY4" fmla="*/ 997657 h 1711602"/>
              <a:gd name="connsiteX5" fmla="*/ 1866819 w 6858000"/>
              <a:gd name="connsiteY5" fmla="*/ 1711565 h 1711602"/>
              <a:gd name="connsiteX6" fmla="*/ 5098965 w 6858000"/>
              <a:gd name="connsiteY6" fmla="*/ 622006 h 1711602"/>
              <a:gd name="connsiteX7" fmla="*/ 6746500 w 6858000"/>
              <a:gd name="connsiteY7" fmla="*/ 959665 h 1711602"/>
              <a:gd name="connsiteX8" fmla="*/ 6858000 w 6858000"/>
              <a:gd name="connsiteY8" fmla="*/ 1010661 h 1711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1711602">
                <a:moveTo>
                  <a:pt x="6858000" y="1010661"/>
                </a:moveTo>
                <a:lnTo>
                  <a:pt x="6858000" y="0"/>
                </a:lnTo>
                <a:lnTo>
                  <a:pt x="0" y="0"/>
                </a:lnTo>
                <a:lnTo>
                  <a:pt x="0" y="983884"/>
                </a:lnTo>
                <a:lnTo>
                  <a:pt x="11078" y="997657"/>
                </a:lnTo>
                <a:cubicBezTo>
                  <a:pt x="328616" y="1355920"/>
                  <a:pt x="976833" y="1715803"/>
                  <a:pt x="1866819" y="1711565"/>
                </a:cubicBezTo>
                <a:cubicBezTo>
                  <a:pt x="3161344" y="1705400"/>
                  <a:pt x="3719617" y="643352"/>
                  <a:pt x="5098965" y="622006"/>
                </a:cubicBezTo>
                <a:cubicBezTo>
                  <a:pt x="5788640" y="611332"/>
                  <a:pt x="6326795" y="775968"/>
                  <a:pt x="6746500" y="959665"/>
                </a:cubicBezTo>
                <a:lnTo>
                  <a:pt x="6858000" y="1010661"/>
                </a:lnTo>
                <a:close/>
              </a:path>
            </a:pathLst>
          </a:custGeom>
          <a:gradFill>
            <a:gsLst>
              <a:gs pos="79000">
                <a:schemeClr val="accent4">
                  <a:lumMod val="75000"/>
                  <a:alpha val="79763"/>
                </a:schemeClr>
              </a:gs>
              <a:gs pos="37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13">
            <a:extLst>
              <a:ext uri="{FF2B5EF4-FFF2-40B4-BE49-F238E27FC236}">
                <a16:creationId xmlns:a16="http://schemas.microsoft.com/office/drawing/2014/main" id="{6F62D03F-D065-13FE-5D30-58C2523BD14D}"/>
              </a:ext>
            </a:extLst>
          </p:cNvPr>
          <p:cNvSpPr/>
          <p:nvPr/>
        </p:nvSpPr>
        <p:spPr>
          <a:xfrm rot="5400000">
            <a:off x="7877130" y="2543131"/>
            <a:ext cx="6858001" cy="1771739"/>
          </a:xfrm>
          <a:custGeom>
            <a:avLst/>
            <a:gdLst>
              <a:gd name="connsiteX0" fmla="*/ 0 w 6858001"/>
              <a:gd name="connsiteY0" fmla="*/ 1273784 h 1771739"/>
              <a:gd name="connsiteX1" fmla="*/ 0 w 6858001"/>
              <a:gd name="connsiteY1" fmla="*/ 0 h 1771739"/>
              <a:gd name="connsiteX2" fmla="*/ 6858001 w 6858001"/>
              <a:gd name="connsiteY2" fmla="*/ 0 h 1771739"/>
              <a:gd name="connsiteX3" fmla="*/ 6858001 w 6858001"/>
              <a:gd name="connsiteY3" fmla="*/ 34923 h 1771739"/>
              <a:gd name="connsiteX4" fmla="*/ 6735259 w 6858001"/>
              <a:gd name="connsiteY4" fmla="*/ 32862 h 1771739"/>
              <a:gd name="connsiteX5" fmla="*/ 1961998 w 6858001"/>
              <a:gd name="connsiteY5" fmla="*/ 1771680 h 1771739"/>
              <a:gd name="connsiteX6" fmla="*/ 151257 w 6858001"/>
              <a:gd name="connsiteY6" fmla="*/ 1358806 h 1771739"/>
              <a:gd name="connsiteX7" fmla="*/ 0 w 6858001"/>
              <a:gd name="connsiteY7" fmla="*/ 1273784 h 177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1" h="1771739">
                <a:moveTo>
                  <a:pt x="0" y="1273784"/>
                </a:moveTo>
                <a:lnTo>
                  <a:pt x="0" y="0"/>
                </a:lnTo>
                <a:lnTo>
                  <a:pt x="6858001" y="0"/>
                </a:lnTo>
                <a:lnTo>
                  <a:pt x="6858001" y="34923"/>
                </a:lnTo>
                <a:lnTo>
                  <a:pt x="6735259" y="32862"/>
                </a:lnTo>
                <a:cubicBezTo>
                  <a:pt x="4698226" y="66929"/>
                  <a:pt x="3873763" y="1761840"/>
                  <a:pt x="1961998" y="1771680"/>
                </a:cubicBezTo>
                <a:cubicBezTo>
                  <a:pt x="1245087" y="1775370"/>
                  <a:pt x="634403" y="1606171"/>
                  <a:pt x="151257" y="1358806"/>
                </a:cubicBezTo>
                <a:lnTo>
                  <a:pt x="0" y="1273784"/>
                </a:lnTo>
                <a:close/>
              </a:path>
            </a:pathLst>
          </a:custGeom>
          <a:gradFill>
            <a:gsLst>
              <a:gs pos="32000">
                <a:schemeClr val="tx2">
                  <a:alpha val="48229"/>
                </a:schemeClr>
              </a:gs>
              <a:gs pos="100000">
                <a:schemeClr val="accent6">
                  <a:alpha val="4858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5541264"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5541264"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65659555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Three Column">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C4226C42-B02E-1D4B-77B4-BF0257C6041E}"/>
              </a:ext>
            </a:extLst>
          </p:cNvPr>
          <p:cNvSpPr/>
          <p:nvPr/>
        </p:nvSpPr>
        <p:spPr>
          <a:xfrm>
            <a:off x="19485" y="0"/>
            <a:ext cx="6721146" cy="6858000"/>
          </a:xfrm>
          <a:custGeom>
            <a:avLst/>
            <a:gdLst>
              <a:gd name="connsiteX0" fmla="*/ 0 w 6721146"/>
              <a:gd name="connsiteY0" fmla="*/ 0 h 6858000"/>
              <a:gd name="connsiteX1" fmla="*/ 399503 w 6721146"/>
              <a:gd name="connsiteY1" fmla="*/ 0 h 6858000"/>
              <a:gd name="connsiteX2" fmla="*/ 395119 w 6721146"/>
              <a:gd name="connsiteY2" fmla="*/ 19864 h 6858000"/>
              <a:gd name="connsiteX3" fmla="*/ 244176 w 6721146"/>
              <a:gd name="connsiteY3" fmla="*/ 529296 h 6858000"/>
              <a:gd name="connsiteX4" fmla="*/ 993095 w 6721146"/>
              <a:gd name="connsiteY4" fmla="*/ 5197987 h 6858000"/>
              <a:gd name="connsiteX5" fmla="*/ 4989455 w 6721146"/>
              <a:gd name="connsiteY5" fmla="*/ 6468602 h 6858000"/>
              <a:gd name="connsiteX6" fmla="*/ 6648701 w 6721146"/>
              <a:gd name="connsiteY6" fmla="*/ 6787937 h 6858000"/>
              <a:gd name="connsiteX7" fmla="*/ 6721146 w 6721146"/>
              <a:gd name="connsiteY7" fmla="*/ 6858000 h 6858000"/>
              <a:gd name="connsiteX8" fmla="*/ 0 w 6721146"/>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1146" h="6858000">
                <a:moveTo>
                  <a:pt x="0" y="0"/>
                </a:moveTo>
                <a:lnTo>
                  <a:pt x="399503" y="0"/>
                </a:lnTo>
                <a:lnTo>
                  <a:pt x="395119" y="19864"/>
                </a:lnTo>
                <a:cubicBezTo>
                  <a:pt x="355531" y="180505"/>
                  <a:pt x="305509" y="350292"/>
                  <a:pt x="244176" y="529296"/>
                </a:cubicBezTo>
                <a:cubicBezTo>
                  <a:pt x="-223599" y="2697668"/>
                  <a:pt x="276778" y="4254046"/>
                  <a:pt x="993095" y="5197987"/>
                </a:cubicBezTo>
                <a:cubicBezTo>
                  <a:pt x="1709415" y="6141924"/>
                  <a:pt x="3704883" y="6653220"/>
                  <a:pt x="4989455" y="6468602"/>
                </a:cubicBezTo>
                <a:cubicBezTo>
                  <a:pt x="5774573" y="6353740"/>
                  <a:pt x="6315041" y="6502080"/>
                  <a:pt x="6648701" y="6787937"/>
                </a:cubicBezTo>
                <a:lnTo>
                  <a:pt x="6721146" y="6858000"/>
                </a:lnTo>
                <a:lnTo>
                  <a:pt x="0" y="6858000"/>
                </a:lnTo>
                <a:close/>
              </a:path>
            </a:pathLst>
          </a:custGeom>
          <a:gradFill flip="none" rotWithShape="1">
            <a:gsLst>
              <a:gs pos="73000">
                <a:schemeClr val="accent3">
                  <a:lumMod val="25000"/>
                </a:schemeClr>
              </a:gs>
              <a:gs pos="0">
                <a:schemeClr val="accent1">
                  <a:alpha val="2964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8" name="Freeform: Shape 17">
            <a:extLst>
              <a:ext uri="{FF2B5EF4-FFF2-40B4-BE49-F238E27FC236}">
                <a16:creationId xmlns:a16="http://schemas.microsoft.com/office/drawing/2014/main" id="{260C6EA0-9137-97A8-7C78-0FCD8675F1B0}"/>
              </a:ext>
            </a:extLst>
          </p:cNvPr>
          <p:cNvSpPr/>
          <p:nvPr/>
        </p:nvSpPr>
        <p:spPr>
          <a:xfrm>
            <a:off x="8497" y="7662"/>
            <a:ext cx="4591137" cy="3588767"/>
          </a:xfrm>
          <a:custGeom>
            <a:avLst/>
            <a:gdLst>
              <a:gd name="connsiteX0" fmla="*/ 0 w 4591137"/>
              <a:gd name="connsiteY0" fmla="*/ 0 h 3588767"/>
              <a:gd name="connsiteX1" fmla="*/ 4591137 w 4591137"/>
              <a:gd name="connsiteY1" fmla="*/ 0 h 3588767"/>
              <a:gd name="connsiteX2" fmla="*/ 4458037 w 4591137"/>
              <a:gd name="connsiteY2" fmla="*/ 139038 h 3588767"/>
              <a:gd name="connsiteX3" fmla="*/ 3406398 w 4591137"/>
              <a:gd name="connsiteY3" fmla="*/ 1512312 h 3588767"/>
              <a:gd name="connsiteX4" fmla="*/ 202105 w 4591137"/>
              <a:gd name="connsiteY4" fmla="*/ 3554432 h 3588767"/>
              <a:gd name="connsiteX5" fmla="*/ 0 w 4591137"/>
              <a:gd name="connsiteY5" fmla="*/ 3506319 h 3588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1137" h="3588767">
                <a:moveTo>
                  <a:pt x="0" y="0"/>
                </a:moveTo>
                <a:lnTo>
                  <a:pt x="4591137" y="0"/>
                </a:lnTo>
                <a:lnTo>
                  <a:pt x="4458037" y="139038"/>
                </a:lnTo>
                <a:cubicBezTo>
                  <a:pt x="4038035" y="589101"/>
                  <a:pt x="3677988" y="1055885"/>
                  <a:pt x="3406398" y="1512312"/>
                </a:cubicBezTo>
                <a:cubicBezTo>
                  <a:pt x="2398561" y="3215836"/>
                  <a:pt x="1221089" y="3736280"/>
                  <a:pt x="202105" y="3554432"/>
                </a:cubicBezTo>
                <a:lnTo>
                  <a:pt x="0" y="3506319"/>
                </a:lnTo>
                <a:close/>
              </a:path>
            </a:pathLst>
          </a:custGeom>
          <a:gradFill flip="none" rotWithShape="1">
            <a:gsLst>
              <a:gs pos="0">
                <a:schemeClr val="accent3">
                  <a:lumMod val="25000"/>
                  <a:alpha val="55687"/>
                </a:schemeClr>
              </a:gs>
              <a:gs pos="99000">
                <a:schemeClr val="accent1">
                  <a:lumMod val="60000"/>
                  <a:lumOff val="40000"/>
                  <a:alpha val="20003"/>
                </a:schemeClr>
              </a:gs>
            </a:gsLst>
            <a:lin ang="189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4" name="Freeform 24">
            <a:extLst>
              <a:ext uri="{FF2B5EF4-FFF2-40B4-BE49-F238E27FC236}">
                <a16:creationId xmlns:a16="http://schemas.microsoft.com/office/drawing/2014/main" id="{2698A246-2716-9361-4EDE-2498058A4C3A}"/>
              </a:ext>
            </a:extLst>
          </p:cNvPr>
          <p:cNvSpPr/>
          <p:nvPr/>
        </p:nvSpPr>
        <p:spPr>
          <a:xfrm>
            <a:off x="0" y="0"/>
            <a:ext cx="1893320" cy="2085274"/>
          </a:xfrm>
          <a:custGeom>
            <a:avLst/>
            <a:gdLst>
              <a:gd name="connsiteX0" fmla="*/ 0 w 1893320"/>
              <a:gd name="connsiteY0" fmla="*/ 0 h 2085274"/>
              <a:gd name="connsiteX1" fmla="*/ 1893320 w 1893320"/>
              <a:gd name="connsiteY1" fmla="*/ 0 h 2085274"/>
              <a:gd name="connsiteX2" fmla="*/ 1836420 w 1893320"/>
              <a:gd name="connsiteY2" fmla="*/ 89992 h 2085274"/>
              <a:gd name="connsiteX3" fmla="*/ 1471130 w 1893320"/>
              <a:gd name="connsiteY3" fmla="*/ 883842 h 2085274"/>
              <a:gd name="connsiteX4" fmla="*/ 90049 w 1893320"/>
              <a:gd name="connsiteY4" fmla="*/ 2071651 h 2085274"/>
              <a:gd name="connsiteX5" fmla="*/ 0 w 1893320"/>
              <a:gd name="connsiteY5" fmla="*/ 2052168 h 2085274"/>
              <a:gd name="connsiteX6" fmla="*/ 0 w 1893320"/>
              <a:gd name="connsiteY6" fmla="*/ 0 h 2085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320" h="2085274">
                <a:moveTo>
                  <a:pt x="0" y="0"/>
                </a:moveTo>
                <a:lnTo>
                  <a:pt x="1893320" y="0"/>
                </a:lnTo>
                <a:lnTo>
                  <a:pt x="1836420" y="89992"/>
                </a:lnTo>
                <a:cubicBezTo>
                  <a:pt x="1676137" y="357859"/>
                  <a:pt x="1549717" y="629674"/>
                  <a:pt x="1471130" y="883842"/>
                </a:cubicBezTo>
                <a:cubicBezTo>
                  <a:pt x="1174602" y="1851540"/>
                  <a:pt x="614067" y="2156914"/>
                  <a:pt x="90049" y="2071651"/>
                </a:cubicBezTo>
                <a:lnTo>
                  <a:pt x="0" y="2052168"/>
                </a:lnTo>
                <a:lnTo>
                  <a:pt x="0" y="0"/>
                </a:lnTo>
                <a:close/>
              </a:path>
            </a:pathLst>
          </a:custGeom>
          <a:solidFill>
            <a:schemeClr val="accent5">
              <a:lumMod val="50000"/>
              <a:alpha val="1074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F9A7DD52-C2B0-2B91-92C0-905899BB578D}"/>
              </a:ext>
            </a:extLst>
          </p:cNvPr>
          <p:cNvSpPr/>
          <p:nvPr/>
        </p:nvSpPr>
        <p:spPr>
          <a:xfrm>
            <a:off x="2" y="5262792"/>
            <a:ext cx="2809260" cy="1595208"/>
          </a:xfrm>
          <a:custGeom>
            <a:avLst/>
            <a:gdLst>
              <a:gd name="connsiteX0" fmla="*/ 0 w 2809260"/>
              <a:gd name="connsiteY0" fmla="*/ 0 h 1595208"/>
              <a:gd name="connsiteX1" fmla="*/ 101140 w 2809260"/>
              <a:gd name="connsiteY1" fmla="*/ 117015 h 1595208"/>
              <a:gd name="connsiteX2" fmla="*/ 2208849 w 2809260"/>
              <a:gd name="connsiteY2" fmla="*/ 1381471 h 1595208"/>
              <a:gd name="connsiteX3" fmla="*/ 2746965 w 2809260"/>
              <a:gd name="connsiteY3" fmla="*/ 1562268 h 1595208"/>
              <a:gd name="connsiteX4" fmla="*/ 2809260 w 2809260"/>
              <a:gd name="connsiteY4" fmla="*/ 1595208 h 1595208"/>
              <a:gd name="connsiteX5" fmla="*/ 0 w 2809260"/>
              <a:gd name="connsiteY5" fmla="*/ 1595207 h 1595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9260" h="1595208">
                <a:moveTo>
                  <a:pt x="0" y="0"/>
                </a:moveTo>
                <a:lnTo>
                  <a:pt x="101140" y="117015"/>
                </a:lnTo>
                <a:cubicBezTo>
                  <a:pt x="653434" y="714877"/>
                  <a:pt x="1509442" y="1220329"/>
                  <a:pt x="2208849" y="1381471"/>
                </a:cubicBezTo>
                <a:cubicBezTo>
                  <a:pt x="2416303" y="1428716"/>
                  <a:pt x="2594874" y="1490011"/>
                  <a:pt x="2746965" y="1562268"/>
                </a:cubicBezTo>
                <a:lnTo>
                  <a:pt x="2809260" y="1595208"/>
                </a:lnTo>
                <a:lnTo>
                  <a:pt x="0" y="1595207"/>
                </a:lnTo>
                <a:close/>
              </a:path>
            </a:pathLst>
          </a:custGeom>
          <a:gradFill flip="none" rotWithShape="1">
            <a:gsLst>
              <a:gs pos="98000">
                <a:schemeClr val="accent5">
                  <a:lumMod val="50000"/>
                  <a:alpha val="67000"/>
                </a:schemeClr>
              </a:gs>
              <a:gs pos="0">
                <a:schemeClr val="accent6">
                  <a:alpha val="45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6" name="Freeform 29">
            <a:extLst>
              <a:ext uri="{FF2B5EF4-FFF2-40B4-BE49-F238E27FC236}">
                <a16:creationId xmlns:a16="http://schemas.microsoft.com/office/drawing/2014/main" id="{73541AB3-4000-4259-4112-06DA0F0728A5}"/>
              </a:ext>
            </a:extLst>
          </p:cNvPr>
          <p:cNvSpPr/>
          <p:nvPr/>
        </p:nvSpPr>
        <p:spPr>
          <a:xfrm>
            <a:off x="10193397" y="2730129"/>
            <a:ext cx="1979119" cy="4127871"/>
          </a:xfrm>
          <a:custGeom>
            <a:avLst/>
            <a:gdLst>
              <a:gd name="connsiteX0" fmla="*/ 1979119 w 1979119"/>
              <a:gd name="connsiteY0" fmla="*/ 0 h 4127871"/>
              <a:gd name="connsiteX1" fmla="*/ 1979119 w 1979119"/>
              <a:gd name="connsiteY1" fmla="*/ 4127871 h 4127871"/>
              <a:gd name="connsiteX2" fmla="*/ 0 w 1979119"/>
              <a:gd name="connsiteY2" fmla="*/ 4127871 h 4127871"/>
              <a:gd name="connsiteX3" fmla="*/ 113381 w 1979119"/>
              <a:gd name="connsiteY3" fmla="*/ 3939685 h 4127871"/>
              <a:gd name="connsiteX4" fmla="*/ 893390 w 1979119"/>
              <a:gd name="connsiteY4" fmla="*/ 1926136 h 4127871"/>
              <a:gd name="connsiteX5" fmla="*/ 1827429 w 1979119"/>
              <a:gd name="connsiteY5" fmla="*/ 103152 h 4127871"/>
              <a:gd name="connsiteX6" fmla="*/ 1979119 w 1979119"/>
              <a:gd name="connsiteY6" fmla="*/ 0 h 412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9119" h="4127871">
                <a:moveTo>
                  <a:pt x="1979119" y="0"/>
                </a:moveTo>
                <a:lnTo>
                  <a:pt x="1979119" y="4127871"/>
                </a:lnTo>
                <a:lnTo>
                  <a:pt x="0" y="4127871"/>
                </a:lnTo>
                <a:lnTo>
                  <a:pt x="113381" y="3939685"/>
                </a:lnTo>
                <a:cubicBezTo>
                  <a:pt x="496433" y="3268400"/>
                  <a:pt x="776925" y="2555572"/>
                  <a:pt x="893390" y="1926136"/>
                </a:cubicBezTo>
                <a:cubicBezTo>
                  <a:pt x="1059875" y="1013485"/>
                  <a:pt x="1404160" y="429246"/>
                  <a:pt x="1827429" y="103152"/>
                </a:cubicBezTo>
                <a:lnTo>
                  <a:pt x="1979119" y="0"/>
                </a:lnTo>
                <a:close/>
              </a:path>
            </a:pathLst>
          </a:custGeom>
          <a:gradFill>
            <a:gsLst>
              <a:gs pos="83000">
                <a:schemeClr val="accent5">
                  <a:lumMod val="58000"/>
                  <a:alpha val="35019"/>
                </a:schemeClr>
              </a:gs>
              <a:gs pos="0">
                <a:schemeClr val="accent6">
                  <a:lumMod val="89923"/>
                  <a:lumOff val="10077"/>
                  <a:alpha val="3555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754880"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754880"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endParaRPr lang="en-US" dirty="0"/>
          </a:p>
        </p:txBody>
      </p:sp>
      <p:cxnSp>
        <p:nvCxnSpPr>
          <p:cNvPr id="21" name="Straight Connector 20">
            <a:extLst>
              <a:ext uri="{FF2B5EF4-FFF2-40B4-BE49-F238E27FC236}">
                <a16:creationId xmlns:a16="http://schemas.microsoft.com/office/drawing/2014/main" id="{DC963910-7C6F-7474-84FF-C53D235027B8}"/>
              </a:ext>
            </a:extLst>
          </p:cNvPr>
          <p:cNvCxnSpPr>
            <a:cxnSpLocks/>
          </p:cNvCxnSpPr>
          <p:nvPr/>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Text Placeholder 4">
            <a:extLst>
              <a:ext uri="{FF2B5EF4-FFF2-40B4-BE49-F238E27FC236}">
                <a16:creationId xmlns:a16="http://schemas.microsoft.com/office/drawing/2014/main" id="{43CEC7BC-C46D-D3AD-22D8-8737322B7E20}"/>
              </a:ext>
            </a:extLst>
          </p:cNvPr>
          <p:cNvSpPr>
            <a:spLocks noGrp="1"/>
          </p:cNvSpPr>
          <p:nvPr>
            <p:ph type="body" sz="quarter" idx="13"/>
          </p:nvPr>
        </p:nvSpPr>
        <p:spPr>
          <a:xfrm>
            <a:off x="7973568"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Content Placeholder 5">
            <a:extLst>
              <a:ext uri="{FF2B5EF4-FFF2-40B4-BE49-F238E27FC236}">
                <a16:creationId xmlns:a16="http://schemas.microsoft.com/office/drawing/2014/main" id="{658FA801-D400-D7FB-6241-4A41BBAAA0D1}"/>
              </a:ext>
            </a:extLst>
          </p:cNvPr>
          <p:cNvSpPr>
            <a:spLocks noGrp="1"/>
          </p:cNvSpPr>
          <p:nvPr>
            <p:ph sz="quarter" idx="14"/>
          </p:nvPr>
        </p:nvSpPr>
        <p:spPr>
          <a:xfrm>
            <a:off x="7973568"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12500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832104"/>
            <a:ext cx="8878824" cy="1069848"/>
          </a:xfrm>
        </p:spPr>
        <p:txBody>
          <a:bodyPr anchor="b"/>
          <a:lstStyle>
            <a:lvl1pPr algn="ctr">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5" name="Oval 4">
            <a:extLst>
              <a:ext uri="{FF2B5EF4-FFF2-40B4-BE49-F238E27FC236}">
                <a16:creationId xmlns:a16="http://schemas.microsoft.com/office/drawing/2014/main" id="{31740CAD-6CDA-9014-8875-BCECEECE0522}"/>
              </a:ext>
            </a:extLst>
          </p:cNvPr>
          <p:cNvSpPr/>
          <p:nvPr/>
        </p:nvSpPr>
        <p:spPr>
          <a:xfrm flipH="1">
            <a:off x="3791017" y="2349814"/>
            <a:ext cx="2058045" cy="205804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16E536D1-EF07-9062-CA32-986876ED933F}"/>
              </a:ext>
            </a:extLst>
          </p:cNvPr>
          <p:cNvSpPr/>
          <p:nvPr/>
        </p:nvSpPr>
        <p:spPr>
          <a:xfrm flipH="1">
            <a:off x="8929767" y="2349814"/>
            <a:ext cx="2058045" cy="205804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5D09D35C-DD66-8B6A-98FE-003262BBE72D}"/>
              </a:ext>
            </a:extLst>
          </p:cNvPr>
          <p:cNvSpPr/>
          <p:nvPr/>
        </p:nvSpPr>
        <p:spPr>
          <a:xfrm flipH="1">
            <a:off x="6342947" y="2349814"/>
            <a:ext cx="2058045" cy="205804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0E263D2-96A8-9EB3-2175-1DB2FD5CB609}"/>
              </a:ext>
            </a:extLst>
          </p:cNvPr>
          <p:cNvSpPr/>
          <p:nvPr/>
        </p:nvSpPr>
        <p:spPr>
          <a:xfrm flipH="1">
            <a:off x="1247942" y="2349814"/>
            <a:ext cx="2058045" cy="205804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042524"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042524"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62712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627120"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09600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096000"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24349"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24349"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399285" y="2505584"/>
            <a:ext cx="1746504" cy="1746504"/>
          </a:xfrm>
          <a:prstGeom prst="ellipse">
            <a:avLst/>
          </a:prstGeom>
        </p:spPr>
        <p:txBody>
          <a:bodyPr anchor="ctr"/>
          <a:lstStyle>
            <a:lvl1pPr marL="0" indent="0" algn="ctr">
              <a:buNone/>
              <a:defRPr sz="1100"/>
            </a:lvl1pPr>
          </a:lstStyle>
          <a:p>
            <a:r>
              <a:rPr lang="en-US"/>
              <a:t>Click icon to add picture</a:t>
            </a:r>
            <a:endParaRPr lang="en-US" dirty="0"/>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3946787" y="2505584"/>
            <a:ext cx="1746504" cy="1746504"/>
          </a:xfrm>
          <a:prstGeom prst="ellipse">
            <a:avLst/>
          </a:prstGeom>
        </p:spPr>
        <p:txBody>
          <a:bodyPr anchor="ctr"/>
          <a:lstStyle>
            <a:lvl1pPr marL="0" indent="0" algn="ctr">
              <a:buNone/>
              <a:defRPr sz="1100"/>
            </a:lvl1pPr>
          </a:lstStyle>
          <a:p>
            <a:r>
              <a:rPr lang="en-US"/>
              <a:t>Click icon to add picture</a:t>
            </a:r>
            <a:endParaRPr lang="en-US" dirty="0"/>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498717" y="2505584"/>
            <a:ext cx="1746504" cy="1746504"/>
          </a:xfrm>
          <a:prstGeom prst="ellipse">
            <a:avLst/>
          </a:prstGeom>
        </p:spPr>
        <p:txBody>
          <a:bodyPr anchor="ctr"/>
          <a:lstStyle>
            <a:lvl1pPr marL="0" indent="0" algn="ctr">
              <a:buNone/>
              <a:defRPr sz="1100"/>
            </a:lvl1pPr>
          </a:lstStyle>
          <a:p>
            <a:r>
              <a:rPr lang="en-US"/>
              <a:t>Click icon to add picture</a:t>
            </a:r>
            <a:endParaRPr lang="en-US" dirty="0"/>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085537" y="2505584"/>
            <a:ext cx="1746504" cy="1746504"/>
          </a:xfrm>
          <a:prstGeom prst="ellipse">
            <a:avLst/>
          </a:prstGeom>
        </p:spPr>
        <p:txBody>
          <a:bodyPr anchor="ctr"/>
          <a:lstStyle>
            <a:lvl1pPr marL="0" indent="0" algn="ctr">
              <a:buNone/>
              <a:defRPr sz="1100"/>
            </a:lvl1pPr>
          </a:lstStyle>
          <a:p>
            <a:r>
              <a:rPr lang="en-US"/>
              <a:t>Click icon to add picture</a:t>
            </a:r>
            <a:endParaRPr lang="en-US" dirty="0"/>
          </a:p>
        </p:txBody>
      </p:sp>
    </p:spTree>
    <p:extLst>
      <p:ext uri="{BB962C8B-B14F-4D97-AF65-F5344CB8AC3E}">
        <p14:creationId xmlns:p14="http://schemas.microsoft.com/office/powerpoint/2010/main" val="34122993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eam x8">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3CF1AC86-4E83-EED8-9FB5-635710111D45}"/>
              </a:ext>
            </a:extLst>
          </p:cNvPr>
          <p:cNvSpPr/>
          <p:nvPr/>
        </p:nvSpPr>
        <p:spPr>
          <a:xfrm flipH="1">
            <a:off x="1704107" y="4055522"/>
            <a:ext cx="1231495" cy="123149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803E890B-5D84-F4A6-E963-051A1C52577D}"/>
              </a:ext>
            </a:extLst>
          </p:cNvPr>
          <p:cNvSpPr/>
          <p:nvPr/>
        </p:nvSpPr>
        <p:spPr>
          <a:xfrm flipH="1">
            <a:off x="4228381" y="1853643"/>
            <a:ext cx="1231495" cy="1231495"/>
          </a:xfrm>
          <a:prstGeom prst="ellipse">
            <a:avLst/>
          </a:prstGeom>
          <a:gradFill flip="none" rotWithShape="1">
            <a:gsLst>
              <a:gs pos="18000">
                <a:schemeClr val="accent3"/>
              </a:gs>
              <a:gs pos="52000">
                <a:schemeClr val="accent5">
                  <a:alpha val="69515"/>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A321B0B-6EF1-E460-8E13-3BBE774FA148}"/>
              </a:ext>
            </a:extLst>
          </p:cNvPr>
          <p:cNvSpPr/>
          <p:nvPr/>
        </p:nvSpPr>
        <p:spPr>
          <a:xfrm flipH="1">
            <a:off x="6752655" y="4055275"/>
            <a:ext cx="1231495" cy="1231495"/>
          </a:xfrm>
          <a:prstGeom prst="ellipse">
            <a:avLst/>
          </a:prstGeom>
          <a:gradFill flip="none" rotWithShape="1">
            <a:gsLst>
              <a:gs pos="18000">
                <a:schemeClr val="accent3"/>
              </a:gs>
              <a:gs pos="52000">
                <a:schemeClr val="accent5">
                  <a:alpha val="69515"/>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98AB146-30D1-CD59-5D88-5097CF8561D1}"/>
              </a:ext>
            </a:extLst>
          </p:cNvPr>
          <p:cNvSpPr/>
          <p:nvPr/>
        </p:nvSpPr>
        <p:spPr>
          <a:xfrm flipH="1">
            <a:off x="9280950" y="4066155"/>
            <a:ext cx="1231495" cy="1231495"/>
          </a:xfrm>
          <a:prstGeom prst="ellipse">
            <a:avLst/>
          </a:prstGeom>
          <a:gradFill flip="none" rotWithShape="1">
            <a:gsLst>
              <a:gs pos="0">
                <a:schemeClr val="accent1"/>
              </a:gs>
              <a:gs pos="77000">
                <a:schemeClr val="accent6">
                  <a:alpha val="69284"/>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4FE52614-CC2D-3550-FDBA-9D7D76ED0F72}"/>
              </a:ext>
            </a:extLst>
          </p:cNvPr>
          <p:cNvSpPr/>
          <p:nvPr/>
        </p:nvSpPr>
        <p:spPr>
          <a:xfrm flipH="1">
            <a:off x="4228381" y="4056366"/>
            <a:ext cx="1231495" cy="1231495"/>
          </a:xfrm>
          <a:prstGeom prst="ellipse">
            <a:avLst/>
          </a:prstGeom>
          <a:gradFill flip="none" rotWithShape="1">
            <a:gsLst>
              <a:gs pos="0">
                <a:schemeClr val="accent1"/>
              </a:gs>
              <a:gs pos="77000">
                <a:schemeClr val="accent6">
                  <a:alpha val="69284"/>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D19BEA3C-B965-CC70-315C-7C531CD7AA4A}"/>
              </a:ext>
            </a:extLst>
          </p:cNvPr>
          <p:cNvSpPr/>
          <p:nvPr/>
        </p:nvSpPr>
        <p:spPr>
          <a:xfrm flipH="1">
            <a:off x="9276929" y="1861862"/>
            <a:ext cx="1231495" cy="123149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DBCCE6E9-C40E-A684-457C-F08C974BD59F}"/>
              </a:ext>
            </a:extLst>
          </p:cNvPr>
          <p:cNvSpPr/>
          <p:nvPr/>
        </p:nvSpPr>
        <p:spPr>
          <a:xfrm flipH="1">
            <a:off x="6752655" y="1855810"/>
            <a:ext cx="1231495" cy="123149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E9B5F0D0-ABA3-5B0F-77C9-C5B64A613F84}"/>
              </a:ext>
            </a:extLst>
          </p:cNvPr>
          <p:cNvSpPr/>
          <p:nvPr/>
        </p:nvSpPr>
        <p:spPr>
          <a:xfrm flipH="1">
            <a:off x="1692043" y="1846020"/>
            <a:ext cx="1231495" cy="123149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338328"/>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176854"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176854"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701128"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701128"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225402"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225402"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49676"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49676"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782010" y="1935987"/>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4318348" y="1935987"/>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842622" y="1935987"/>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366896" y="1935987"/>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29" name="Picture Placeholder 20">
            <a:extLst>
              <a:ext uri="{FF2B5EF4-FFF2-40B4-BE49-F238E27FC236}">
                <a16:creationId xmlns:a16="http://schemas.microsoft.com/office/drawing/2014/main" id="{BA9EB14D-8336-06B5-51E3-FBCAF00F1F25}"/>
              </a:ext>
            </a:extLst>
          </p:cNvPr>
          <p:cNvSpPr>
            <a:spLocks noGrp="1"/>
          </p:cNvSpPr>
          <p:nvPr>
            <p:ph type="pic" sz="quarter" idx="24"/>
          </p:nvPr>
        </p:nvSpPr>
        <p:spPr>
          <a:xfrm>
            <a:off x="1794074" y="4145489"/>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30" name="Picture Placeholder 20">
            <a:extLst>
              <a:ext uri="{FF2B5EF4-FFF2-40B4-BE49-F238E27FC236}">
                <a16:creationId xmlns:a16="http://schemas.microsoft.com/office/drawing/2014/main" id="{A1E65D12-1094-78B5-B37A-A03576991D1D}"/>
              </a:ext>
            </a:extLst>
          </p:cNvPr>
          <p:cNvSpPr>
            <a:spLocks noGrp="1"/>
          </p:cNvSpPr>
          <p:nvPr>
            <p:ph type="pic" sz="quarter" idx="25"/>
          </p:nvPr>
        </p:nvSpPr>
        <p:spPr>
          <a:xfrm>
            <a:off x="4318348" y="4146333"/>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31" name="Picture Placeholder 20">
            <a:extLst>
              <a:ext uri="{FF2B5EF4-FFF2-40B4-BE49-F238E27FC236}">
                <a16:creationId xmlns:a16="http://schemas.microsoft.com/office/drawing/2014/main" id="{6ABE5CEC-34A4-CD5D-FA0D-D675A87984F5}"/>
              </a:ext>
            </a:extLst>
          </p:cNvPr>
          <p:cNvSpPr>
            <a:spLocks noGrp="1"/>
          </p:cNvSpPr>
          <p:nvPr>
            <p:ph type="pic" sz="quarter" idx="26"/>
          </p:nvPr>
        </p:nvSpPr>
        <p:spPr>
          <a:xfrm>
            <a:off x="6842622" y="4145242"/>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32" name="Picture Placeholder 20">
            <a:extLst>
              <a:ext uri="{FF2B5EF4-FFF2-40B4-BE49-F238E27FC236}">
                <a16:creationId xmlns:a16="http://schemas.microsoft.com/office/drawing/2014/main" id="{5DA945B5-3444-7CAC-AA4A-55B04D039824}"/>
              </a:ext>
            </a:extLst>
          </p:cNvPr>
          <p:cNvSpPr>
            <a:spLocks noGrp="1"/>
          </p:cNvSpPr>
          <p:nvPr>
            <p:ph type="pic" sz="quarter" idx="27"/>
          </p:nvPr>
        </p:nvSpPr>
        <p:spPr>
          <a:xfrm>
            <a:off x="9370917" y="4156122"/>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33" name="Text Placeholder 11">
            <a:extLst>
              <a:ext uri="{FF2B5EF4-FFF2-40B4-BE49-F238E27FC236}">
                <a16:creationId xmlns:a16="http://schemas.microsoft.com/office/drawing/2014/main" id="{CB0DA5B5-9C84-7B23-EE8E-CEA555CD808E}"/>
              </a:ext>
            </a:extLst>
          </p:cNvPr>
          <p:cNvSpPr>
            <a:spLocks noGrp="1"/>
          </p:cNvSpPr>
          <p:nvPr>
            <p:ph type="body" sz="quarter" idx="28"/>
          </p:nvPr>
        </p:nvSpPr>
        <p:spPr>
          <a:xfrm>
            <a:off x="1176854"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4" name="Text Placeholder 11">
            <a:extLst>
              <a:ext uri="{FF2B5EF4-FFF2-40B4-BE49-F238E27FC236}">
                <a16:creationId xmlns:a16="http://schemas.microsoft.com/office/drawing/2014/main" id="{99C62621-0080-5CDD-E5DD-2FCF2D548CEB}"/>
              </a:ext>
            </a:extLst>
          </p:cNvPr>
          <p:cNvSpPr>
            <a:spLocks noGrp="1"/>
          </p:cNvSpPr>
          <p:nvPr>
            <p:ph type="body" sz="quarter" idx="29"/>
          </p:nvPr>
        </p:nvSpPr>
        <p:spPr>
          <a:xfrm>
            <a:off x="1176854"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5" name="Text Placeholder 11">
            <a:extLst>
              <a:ext uri="{FF2B5EF4-FFF2-40B4-BE49-F238E27FC236}">
                <a16:creationId xmlns:a16="http://schemas.microsoft.com/office/drawing/2014/main" id="{B69DDE47-632B-987E-545E-BAB200D374ED}"/>
              </a:ext>
            </a:extLst>
          </p:cNvPr>
          <p:cNvSpPr>
            <a:spLocks noGrp="1"/>
          </p:cNvSpPr>
          <p:nvPr>
            <p:ph type="body" sz="quarter" idx="30"/>
          </p:nvPr>
        </p:nvSpPr>
        <p:spPr>
          <a:xfrm>
            <a:off x="3701128"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6" name="Text Placeholder 11">
            <a:extLst>
              <a:ext uri="{FF2B5EF4-FFF2-40B4-BE49-F238E27FC236}">
                <a16:creationId xmlns:a16="http://schemas.microsoft.com/office/drawing/2014/main" id="{A165DCBF-4EFD-7181-68BA-1625AC1C0D5F}"/>
              </a:ext>
            </a:extLst>
          </p:cNvPr>
          <p:cNvSpPr>
            <a:spLocks noGrp="1"/>
          </p:cNvSpPr>
          <p:nvPr>
            <p:ph type="body" sz="quarter" idx="31"/>
          </p:nvPr>
        </p:nvSpPr>
        <p:spPr>
          <a:xfrm>
            <a:off x="3701128"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7" name="Text Placeholder 11">
            <a:extLst>
              <a:ext uri="{FF2B5EF4-FFF2-40B4-BE49-F238E27FC236}">
                <a16:creationId xmlns:a16="http://schemas.microsoft.com/office/drawing/2014/main" id="{3C7ECA2F-9EC3-26BD-B424-ECE80473DF37}"/>
              </a:ext>
            </a:extLst>
          </p:cNvPr>
          <p:cNvSpPr>
            <a:spLocks noGrp="1"/>
          </p:cNvSpPr>
          <p:nvPr>
            <p:ph type="body" sz="quarter" idx="32"/>
          </p:nvPr>
        </p:nvSpPr>
        <p:spPr>
          <a:xfrm>
            <a:off x="6225402"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8" name="Text Placeholder 11">
            <a:extLst>
              <a:ext uri="{FF2B5EF4-FFF2-40B4-BE49-F238E27FC236}">
                <a16:creationId xmlns:a16="http://schemas.microsoft.com/office/drawing/2014/main" id="{C9535F99-6134-8D03-FFEE-D1B3E007F2CC}"/>
              </a:ext>
            </a:extLst>
          </p:cNvPr>
          <p:cNvSpPr>
            <a:spLocks noGrp="1"/>
          </p:cNvSpPr>
          <p:nvPr>
            <p:ph type="body" sz="quarter" idx="33"/>
          </p:nvPr>
        </p:nvSpPr>
        <p:spPr>
          <a:xfrm>
            <a:off x="6225402"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9" name="Text Placeholder 11">
            <a:extLst>
              <a:ext uri="{FF2B5EF4-FFF2-40B4-BE49-F238E27FC236}">
                <a16:creationId xmlns:a16="http://schemas.microsoft.com/office/drawing/2014/main" id="{163BD863-99E7-C7C4-4762-8C168574E9A8}"/>
              </a:ext>
            </a:extLst>
          </p:cNvPr>
          <p:cNvSpPr>
            <a:spLocks noGrp="1"/>
          </p:cNvSpPr>
          <p:nvPr>
            <p:ph type="body" sz="quarter" idx="34"/>
          </p:nvPr>
        </p:nvSpPr>
        <p:spPr>
          <a:xfrm>
            <a:off x="8749676"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40" name="Text Placeholder 11">
            <a:extLst>
              <a:ext uri="{FF2B5EF4-FFF2-40B4-BE49-F238E27FC236}">
                <a16:creationId xmlns:a16="http://schemas.microsoft.com/office/drawing/2014/main" id="{63678AE5-B810-D5BE-40B5-888AF4473157}"/>
              </a:ext>
            </a:extLst>
          </p:cNvPr>
          <p:cNvSpPr>
            <a:spLocks noGrp="1"/>
          </p:cNvSpPr>
          <p:nvPr>
            <p:ph type="body" sz="quarter" idx="35"/>
          </p:nvPr>
        </p:nvSpPr>
        <p:spPr>
          <a:xfrm>
            <a:off x="8749676"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Tree>
    <p:extLst>
      <p:ext uri="{BB962C8B-B14F-4D97-AF65-F5344CB8AC3E}">
        <p14:creationId xmlns:p14="http://schemas.microsoft.com/office/powerpoint/2010/main" val="27859143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reserve="1">
  <p:cSld name="Summary">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FF4F2FF2-B2D0-EAB9-0059-1E59CFF27936}"/>
              </a:ext>
            </a:extLst>
          </p:cNvPr>
          <p:cNvSpPr/>
          <p:nvPr/>
        </p:nvSpPr>
        <p:spPr>
          <a:xfrm>
            <a:off x="0" y="3079989"/>
            <a:ext cx="4744043" cy="3778013"/>
          </a:xfrm>
          <a:custGeom>
            <a:avLst/>
            <a:gdLst>
              <a:gd name="connsiteX0" fmla="*/ 552680 w 4744043"/>
              <a:gd name="connsiteY0" fmla="*/ 2 h 3778013"/>
              <a:gd name="connsiteX1" fmla="*/ 3368067 w 4744043"/>
              <a:gd name="connsiteY1" fmla="*/ 2076456 h 3778013"/>
              <a:gd name="connsiteX2" fmla="*/ 4603294 w 4744043"/>
              <a:gd name="connsiteY2" fmla="*/ 3641510 h 3778013"/>
              <a:gd name="connsiteX3" fmla="*/ 4744043 w 4744043"/>
              <a:gd name="connsiteY3" fmla="*/ 3778013 h 3778013"/>
              <a:gd name="connsiteX4" fmla="*/ 0 w 4744043"/>
              <a:gd name="connsiteY4" fmla="*/ 3778013 h 3778013"/>
              <a:gd name="connsiteX5" fmla="*/ 0 w 4744043"/>
              <a:gd name="connsiteY5" fmla="*/ 73323 h 3778013"/>
              <a:gd name="connsiteX6" fmla="*/ 163773 w 4744043"/>
              <a:gd name="connsiteY6" fmla="*/ 34335 h 3778013"/>
              <a:gd name="connsiteX7" fmla="*/ 552680 w 4744043"/>
              <a:gd name="connsiteY7" fmla="*/ 2 h 377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4043" h="3778013">
                <a:moveTo>
                  <a:pt x="552680" y="2"/>
                </a:moveTo>
                <a:cubicBezTo>
                  <a:pt x="1474475" y="1086"/>
                  <a:pt x="2486209" y="585872"/>
                  <a:pt x="3368067" y="2076456"/>
                </a:cubicBezTo>
                <a:cubicBezTo>
                  <a:pt x="3678455" y="2598086"/>
                  <a:pt x="4104379" y="3133243"/>
                  <a:pt x="4603294" y="3641510"/>
                </a:cubicBezTo>
                <a:lnTo>
                  <a:pt x="4744043" y="3778013"/>
                </a:lnTo>
                <a:lnTo>
                  <a:pt x="0" y="3778013"/>
                </a:lnTo>
                <a:lnTo>
                  <a:pt x="0" y="73323"/>
                </a:lnTo>
                <a:lnTo>
                  <a:pt x="163773" y="34335"/>
                </a:lnTo>
                <a:cubicBezTo>
                  <a:pt x="291146" y="11604"/>
                  <a:pt x="420996" y="-154"/>
                  <a:pt x="552680" y="2"/>
                </a:cubicBezTo>
                <a:close/>
              </a:path>
            </a:pathLst>
          </a:custGeom>
          <a:gradFill flip="none" rotWithShape="1">
            <a:gsLst>
              <a:gs pos="41000">
                <a:schemeClr val="accent3">
                  <a:lumMod val="25000"/>
                  <a:alpha val="67969"/>
                </a:schemeClr>
              </a:gs>
              <a:gs pos="100000">
                <a:schemeClr val="accent2">
                  <a:alpha val="29022"/>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9" name="Freeform: Shape 18">
            <a:extLst>
              <a:ext uri="{FF2B5EF4-FFF2-40B4-BE49-F238E27FC236}">
                <a16:creationId xmlns:a16="http://schemas.microsoft.com/office/drawing/2014/main" id="{8B193F7C-DAB3-79A0-9B6F-012F23BAF8BD}"/>
              </a:ext>
            </a:extLst>
          </p:cNvPr>
          <p:cNvSpPr/>
          <p:nvPr/>
        </p:nvSpPr>
        <p:spPr>
          <a:xfrm>
            <a:off x="1" y="0"/>
            <a:ext cx="6552595" cy="3112082"/>
          </a:xfrm>
          <a:custGeom>
            <a:avLst/>
            <a:gdLst>
              <a:gd name="connsiteX0" fmla="*/ 6552595 w 6552595"/>
              <a:gd name="connsiteY0" fmla="*/ 0 h 3112082"/>
              <a:gd name="connsiteX1" fmla="*/ 6479403 w 6552595"/>
              <a:gd name="connsiteY1" fmla="*/ 116338 h 3112082"/>
              <a:gd name="connsiteX2" fmla="*/ 4627940 w 6552595"/>
              <a:gd name="connsiteY2" fmla="*/ 645238 h 3112082"/>
              <a:gd name="connsiteX3" fmla="*/ 631580 w 6552595"/>
              <a:gd name="connsiteY3" fmla="*/ 1915852 h 3112082"/>
              <a:gd name="connsiteX4" fmla="*/ 46252 w 6552595"/>
              <a:gd name="connsiteY4" fmla="*/ 2980209 h 3112082"/>
              <a:gd name="connsiteX5" fmla="*/ 0 w 6552595"/>
              <a:gd name="connsiteY5" fmla="*/ 3112082 h 3112082"/>
              <a:gd name="connsiteX6" fmla="*/ 0 w 6552595"/>
              <a:gd name="connsiteY6" fmla="*/ 1037361 h 3112082"/>
              <a:gd name="connsiteX7" fmla="*/ 0 w 6552595"/>
              <a:gd name="connsiteY7" fmla="*/ 0 h 31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2595" h="3112082">
                <a:moveTo>
                  <a:pt x="6552595" y="0"/>
                </a:moveTo>
                <a:lnTo>
                  <a:pt x="6479403" y="116338"/>
                </a:lnTo>
                <a:cubicBezTo>
                  <a:pt x="6181653" y="532833"/>
                  <a:pt x="5587528" y="785625"/>
                  <a:pt x="4627940" y="645238"/>
                </a:cubicBezTo>
                <a:cubicBezTo>
                  <a:pt x="3343367" y="460619"/>
                  <a:pt x="1347900" y="971915"/>
                  <a:pt x="631580" y="1915852"/>
                </a:cubicBezTo>
                <a:cubicBezTo>
                  <a:pt x="407731" y="2210834"/>
                  <a:pt x="204970" y="2565624"/>
                  <a:pt x="46252" y="2980209"/>
                </a:cubicBezTo>
                <a:lnTo>
                  <a:pt x="0" y="3112082"/>
                </a:lnTo>
                <a:lnTo>
                  <a:pt x="0" y="1037361"/>
                </a:lnTo>
                <a:lnTo>
                  <a:pt x="0" y="0"/>
                </a:lnTo>
                <a:close/>
              </a:path>
            </a:pathLst>
          </a:custGeom>
          <a:gradFill flip="none" rotWithShape="1">
            <a:gsLst>
              <a:gs pos="76000">
                <a:schemeClr val="accent3">
                  <a:lumMod val="25000"/>
                </a:schemeClr>
              </a:gs>
              <a:gs pos="0">
                <a:schemeClr val="accent1">
                  <a:alpha val="56738"/>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4" name="Freeform: Shape 13">
            <a:extLst>
              <a:ext uri="{FF2B5EF4-FFF2-40B4-BE49-F238E27FC236}">
                <a16:creationId xmlns:a16="http://schemas.microsoft.com/office/drawing/2014/main" id="{D9D045F5-266F-9ADF-9692-2DA7DB16DFFE}"/>
              </a:ext>
            </a:extLst>
          </p:cNvPr>
          <p:cNvSpPr/>
          <p:nvPr/>
        </p:nvSpPr>
        <p:spPr>
          <a:xfrm>
            <a:off x="10269564" y="0"/>
            <a:ext cx="1922436" cy="5772376"/>
          </a:xfrm>
          <a:custGeom>
            <a:avLst/>
            <a:gdLst>
              <a:gd name="connsiteX0" fmla="*/ 0 w 1922436"/>
              <a:gd name="connsiteY0" fmla="*/ 0 h 5772376"/>
              <a:gd name="connsiteX1" fmla="*/ 1922436 w 1922436"/>
              <a:gd name="connsiteY1" fmla="*/ 0 h 5772376"/>
              <a:gd name="connsiteX2" fmla="*/ 1922436 w 1922436"/>
              <a:gd name="connsiteY2" fmla="*/ 5770832 h 5772376"/>
              <a:gd name="connsiteX3" fmla="*/ 1785843 w 1922436"/>
              <a:gd name="connsiteY3" fmla="*/ 5772376 h 5772376"/>
              <a:gd name="connsiteX4" fmla="*/ 167636 w 1922436"/>
              <a:gd name="connsiteY4" fmla="*/ 2958760 h 5772376"/>
              <a:gd name="connsiteX5" fmla="*/ 11457 w 1922436"/>
              <a:gd name="connsiteY5" fmla="*/ 41049 h 5772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2436" h="5772376">
                <a:moveTo>
                  <a:pt x="0" y="0"/>
                </a:moveTo>
                <a:lnTo>
                  <a:pt x="1922436" y="0"/>
                </a:lnTo>
                <a:lnTo>
                  <a:pt x="1922436" y="5770832"/>
                </a:lnTo>
                <a:lnTo>
                  <a:pt x="1785843" y="5772376"/>
                </a:lnTo>
                <a:cubicBezTo>
                  <a:pt x="715486" y="5737436"/>
                  <a:pt x="-199675" y="4895626"/>
                  <a:pt x="167636" y="2958760"/>
                </a:cubicBezTo>
                <a:cubicBezTo>
                  <a:pt x="324540" y="2119813"/>
                  <a:pt x="262661" y="1037667"/>
                  <a:pt x="11457" y="41049"/>
                </a:cubicBezTo>
                <a:close/>
              </a:path>
            </a:pathLst>
          </a:custGeom>
          <a:gradFill flip="none" rotWithShape="1">
            <a:gsLst>
              <a:gs pos="10000">
                <a:schemeClr val="accent2">
                  <a:alpha val="9960"/>
                </a:schemeClr>
              </a:gs>
              <a:gs pos="100000">
                <a:schemeClr val="accent1">
                  <a:alpha val="47557"/>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2" name="Freeform: Shape 11">
            <a:extLst>
              <a:ext uri="{FF2B5EF4-FFF2-40B4-BE49-F238E27FC236}">
                <a16:creationId xmlns:a16="http://schemas.microsoft.com/office/drawing/2014/main" id="{2A494E50-F563-24E6-92E6-F9E55D1F3D50}"/>
              </a:ext>
            </a:extLst>
          </p:cNvPr>
          <p:cNvSpPr/>
          <p:nvPr/>
        </p:nvSpPr>
        <p:spPr>
          <a:xfrm>
            <a:off x="10861332" y="0"/>
            <a:ext cx="1330669" cy="3088658"/>
          </a:xfrm>
          <a:custGeom>
            <a:avLst/>
            <a:gdLst>
              <a:gd name="connsiteX0" fmla="*/ 0 w 1330669"/>
              <a:gd name="connsiteY0" fmla="*/ 0 h 3088658"/>
              <a:gd name="connsiteX1" fmla="*/ 1330669 w 1330669"/>
              <a:gd name="connsiteY1" fmla="*/ 0 h 3088658"/>
              <a:gd name="connsiteX2" fmla="*/ 1330669 w 1330669"/>
              <a:gd name="connsiteY2" fmla="*/ 3088658 h 3088658"/>
              <a:gd name="connsiteX3" fmla="*/ 1265038 w 1330669"/>
              <a:gd name="connsiteY3" fmla="*/ 3075052 h 3088658"/>
              <a:gd name="connsiteX4" fmla="*/ 84101 w 1330669"/>
              <a:gd name="connsiteY4" fmla="*/ 918166 h 3088658"/>
              <a:gd name="connsiteX5" fmla="*/ 3100 w 1330669"/>
              <a:gd name="connsiteY5" fmla="*/ 15153 h 308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0669" h="3088658">
                <a:moveTo>
                  <a:pt x="0" y="0"/>
                </a:moveTo>
                <a:lnTo>
                  <a:pt x="1330669" y="0"/>
                </a:lnTo>
                <a:lnTo>
                  <a:pt x="1330669" y="3088658"/>
                </a:lnTo>
                <a:lnTo>
                  <a:pt x="1265038" y="3075052"/>
                </a:lnTo>
                <a:cubicBezTo>
                  <a:pt x="597017" y="2898062"/>
                  <a:pt x="64513" y="2241595"/>
                  <a:pt x="84101" y="918166"/>
                </a:cubicBezTo>
                <a:cubicBezTo>
                  <a:pt x="87550" y="637183"/>
                  <a:pt x="59230" y="331259"/>
                  <a:pt x="3100" y="15153"/>
                </a:cubicBezTo>
                <a:close/>
              </a:path>
            </a:pathLst>
          </a:custGeom>
          <a:solidFill>
            <a:schemeClr val="accent1">
              <a:alpha val="50635"/>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6" name="glass card">
            <a:extLst>
              <a:ext uri="{FF2B5EF4-FFF2-40B4-BE49-F238E27FC236}">
                <a16:creationId xmlns:a16="http://schemas.microsoft.com/office/drawing/2014/main" id="{D9024B22-C102-71C1-8593-95259EC18972}"/>
              </a:ext>
            </a:extLst>
          </p:cNvPr>
          <p:cNvSpPr/>
          <p:nvPr/>
        </p:nvSpPr>
        <p:spPr>
          <a:xfrm>
            <a:off x="1474384" y="1005155"/>
            <a:ext cx="9243233" cy="4978750"/>
          </a:xfrm>
          <a:prstGeom prst="roundRect">
            <a:avLst>
              <a:gd name="adj" fmla="val 6806"/>
            </a:avLst>
          </a:prstGeom>
          <a:gradFill>
            <a:gsLst>
              <a:gs pos="99000">
                <a:schemeClr val="bg1">
                  <a:alpha val="3000"/>
                </a:schemeClr>
              </a:gs>
              <a:gs pos="46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8A78F28F-70CE-7FE2-ACE1-FA2D7C1CE590}"/>
              </a:ext>
            </a:extLst>
          </p:cNvPr>
          <p:cNvSpPr/>
          <p:nvPr/>
        </p:nvSpPr>
        <p:spPr>
          <a:xfrm>
            <a:off x="0" y="0"/>
            <a:ext cx="2862855" cy="1527696"/>
          </a:xfrm>
          <a:custGeom>
            <a:avLst/>
            <a:gdLst>
              <a:gd name="connsiteX0" fmla="*/ 0 w 2862855"/>
              <a:gd name="connsiteY0" fmla="*/ 0 h 1527696"/>
              <a:gd name="connsiteX1" fmla="*/ 2862855 w 2862855"/>
              <a:gd name="connsiteY1" fmla="*/ 0 h 1527696"/>
              <a:gd name="connsiteX2" fmla="*/ 2757362 w 2862855"/>
              <a:gd name="connsiteY2" fmla="*/ 85011 h 1527696"/>
              <a:gd name="connsiteX3" fmla="*/ 1949659 w 2862855"/>
              <a:gd name="connsiteY3" fmla="*/ 424032 h 1527696"/>
              <a:gd name="connsiteX4" fmla="*/ 170555 w 2862855"/>
              <a:gd name="connsiteY4" fmla="*/ 1373059 h 1527696"/>
              <a:gd name="connsiteX5" fmla="*/ 0 w 2862855"/>
              <a:gd name="connsiteY5" fmla="*/ 1527696 h 1527696"/>
              <a:gd name="connsiteX6" fmla="*/ 0 w 2862855"/>
              <a:gd name="connsiteY6" fmla="*/ 872969 h 152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2855" h="1527696">
                <a:moveTo>
                  <a:pt x="0" y="0"/>
                </a:moveTo>
                <a:lnTo>
                  <a:pt x="2862855" y="0"/>
                </a:lnTo>
                <a:lnTo>
                  <a:pt x="2757362" y="85011"/>
                </a:lnTo>
                <a:cubicBezTo>
                  <a:pt x="2560942" y="227521"/>
                  <a:pt x="2295416" y="345289"/>
                  <a:pt x="1949659" y="424032"/>
                </a:cubicBezTo>
                <a:cubicBezTo>
                  <a:pt x="1377417" y="555874"/>
                  <a:pt x="700343" y="918207"/>
                  <a:pt x="170555" y="1373059"/>
                </a:cubicBezTo>
                <a:lnTo>
                  <a:pt x="0" y="1527696"/>
                </a:lnTo>
                <a:lnTo>
                  <a:pt x="0" y="872969"/>
                </a:lnTo>
                <a:close/>
              </a:path>
            </a:pathLst>
          </a:custGeom>
          <a:gradFill flip="none" rotWithShape="1">
            <a:gsLst>
              <a:gs pos="100000">
                <a:schemeClr val="accent3">
                  <a:lumMod val="25000"/>
                  <a:alpha val="40000"/>
                </a:schemeClr>
              </a:gs>
              <a:gs pos="0">
                <a:schemeClr val="accent4">
                  <a:alpha val="69786"/>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29" name="Freeform: Shape 28">
            <a:extLst>
              <a:ext uri="{FF2B5EF4-FFF2-40B4-BE49-F238E27FC236}">
                <a16:creationId xmlns:a16="http://schemas.microsoft.com/office/drawing/2014/main" id="{294AB31D-FEF2-F3B0-D726-81CE48F895EA}"/>
              </a:ext>
            </a:extLst>
          </p:cNvPr>
          <p:cNvSpPr/>
          <p:nvPr/>
        </p:nvSpPr>
        <p:spPr>
          <a:xfrm>
            <a:off x="2" y="4761091"/>
            <a:ext cx="3131151" cy="2096908"/>
          </a:xfrm>
          <a:custGeom>
            <a:avLst/>
            <a:gdLst>
              <a:gd name="connsiteX0" fmla="*/ 186163 w 3131151"/>
              <a:gd name="connsiteY0" fmla="*/ 0 h 2096908"/>
              <a:gd name="connsiteX1" fmla="*/ 2469297 w 3131151"/>
              <a:gd name="connsiteY1" fmla="*/ 1411265 h 2096908"/>
              <a:gd name="connsiteX2" fmla="*/ 3026909 w 3131151"/>
              <a:gd name="connsiteY2" fmla="*/ 2004423 h 2096908"/>
              <a:gd name="connsiteX3" fmla="*/ 3131151 w 3131151"/>
              <a:gd name="connsiteY3" fmla="*/ 2096908 h 2096908"/>
              <a:gd name="connsiteX4" fmla="*/ 0 w 3131151"/>
              <a:gd name="connsiteY4" fmla="*/ 2096908 h 2096908"/>
              <a:gd name="connsiteX5" fmla="*/ 0 w 3131151"/>
              <a:gd name="connsiteY5" fmla="*/ 4640 h 209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151" h="2096908">
                <a:moveTo>
                  <a:pt x="186163" y="0"/>
                </a:moveTo>
                <a:cubicBezTo>
                  <a:pt x="883663" y="24692"/>
                  <a:pt x="1675023" y="432572"/>
                  <a:pt x="2469297" y="1411265"/>
                </a:cubicBezTo>
                <a:cubicBezTo>
                  <a:pt x="2632187" y="1610943"/>
                  <a:pt x="2819757" y="1809855"/>
                  <a:pt x="3026909" y="2004423"/>
                </a:cubicBezTo>
                <a:lnTo>
                  <a:pt x="3131151" y="2096908"/>
                </a:lnTo>
                <a:lnTo>
                  <a:pt x="0" y="2096908"/>
                </a:lnTo>
                <a:lnTo>
                  <a:pt x="0" y="4640"/>
                </a:lnTo>
                <a:close/>
              </a:path>
            </a:pathLst>
          </a:custGeom>
          <a:gradFill flip="none" rotWithShape="1">
            <a:gsLst>
              <a:gs pos="47000">
                <a:schemeClr val="accent6">
                  <a:alpha val="51365"/>
                </a:schemeClr>
              </a:gs>
              <a:gs pos="100000">
                <a:schemeClr val="accent4">
                  <a:alpha val="24386"/>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Tree>
    <p:extLst>
      <p:ext uri="{BB962C8B-B14F-4D97-AF65-F5344CB8AC3E}">
        <p14:creationId xmlns:p14="http://schemas.microsoft.com/office/powerpoint/2010/main" val="239534873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secHead" preserve="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6592824" y="1856232"/>
            <a:ext cx="4718304" cy="1069848"/>
          </a:xfrm>
        </p:spPr>
        <p:txBody>
          <a:bodyPr anchor="b">
            <a:no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601968" y="3374136"/>
            <a:ext cx="4709160" cy="239572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reeform 14">
            <a:extLst>
              <a:ext uri="{FF2B5EF4-FFF2-40B4-BE49-F238E27FC236}">
                <a16:creationId xmlns:a16="http://schemas.microsoft.com/office/drawing/2014/main" id="{907BDD9A-3C2A-A21B-A425-1BB45BF5C103}"/>
              </a:ext>
            </a:extLst>
          </p:cNvPr>
          <p:cNvSpPr/>
          <p:nvPr/>
        </p:nvSpPr>
        <p:spPr>
          <a:xfrm rot="5400000" flipH="1" flipV="1">
            <a:off x="-1248967" y="1248969"/>
            <a:ext cx="6858000" cy="4360065"/>
          </a:xfrm>
          <a:custGeom>
            <a:avLst/>
            <a:gdLst>
              <a:gd name="connsiteX0" fmla="*/ 6858000 w 6858000"/>
              <a:gd name="connsiteY0" fmla="*/ 0 h 4360065"/>
              <a:gd name="connsiteX1" fmla="*/ 6858000 w 6858000"/>
              <a:gd name="connsiteY1" fmla="*/ 4019634 h 4360065"/>
              <a:gd name="connsiteX2" fmla="*/ 6786526 w 6858000"/>
              <a:gd name="connsiteY2" fmla="*/ 3987694 h 4360065"/>
              <a:gd name="connsiteX3" fmla="*/ 4380589 w 6858000"/>
              <a:gd name="connsiteY3" fmla="*/ 3270469 h 4360065"/>
              <a:gd name="connsiteX4" fmla="*/ 1148443 w 6858000"/>
              <a:gd name="connsiteY4" fmla="*/ 4360028 h 4360065"/>
              <a:gd name="connsiteX5" fmla="*/ 93033 w 6858000"/>
              <a:gd name="connsiteY5" fmla="*/ 4174462 h 4360065"/>
              <a:gd name="connsiteX6" fmla="*/ 0 w 6858000"/>
              <a:gd name="connsiteY6" fmla="*/ 4134599 h 4360065"/>
              <a:gd name="connsiteX7" fmla="*/ 0 w 6858000"/>
              <a:gd name="connsiteY7" fmla="*/ 0 h 4360065"/>
              <a:gd name="connsiteX8" fmla="*/ 6858000 w 6858000"/>
              <a:gd name="connsiteY8" fmla="*/ 0 h 436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4360065">
                <a:moveTo>
                  <a:pt x="6858000" y="0"/>
                </a:moveTo>
                <a:lnTo>
                  <a:pt x="6858000" y="4019634"/>
                </a:lnTo>
                <a:lnTo>
                  <a:pt x="6786526" y="3987694"/>
                </a:lnTo>
                <a:cubicBezTo>
                  <a:pt x="6330423" y="3769997"/>
                  <a:pt x="5587519" y="3251791"/>
                  <a:pt x="4380589" y="3270469"/>
                </a:cubicBezTo>
                <a:cubicBezTo>
                  <a:pt x="3001241" y="3291816"/>
                  <a:pt x="2442968" y="4353863"/>
                  <a:pt x="1148443" y="4360028"/>
                </a:cubicBezTo>
                <a:cubicBezTo>
                  <a:pt x="743904" y="4361955"/>
                  <a:pt x="389317" y="4288650"/>
                  <a:pt x="93033" y="4174462"/>
                </a:cubicBezTo>
                <a:lnTo>
                  <a:pt x="0" y="4134599"/>
                </a:lnTo>
                <a:lnTo>
                  <a:pt x="0" y="0"/>
                </a:lnTo>
                <a:lnTo>
                  <a:pt x="6858000" y="0"/>
                </a:lnTo>
                <a:close/>
              </a:path>
            </a:pathLst>
          </a:custGeom>
          <a:solidFill>
            <a:schemeClr val="accent4">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16">
            <a:extLst>
              <a:ext uri="{FF2B5EF4-FFF2-40B4-BE49-F238E27FC236}">
                <a16:creationId xmlns:a16="http://schemas.microsoft.com/office/drawing/2014/main" id="{989D7F61-B47A-97D5-F725-EC5EFE81187A}"/>
              </a:ext>
            </a:extLst>
          </p:cNvPr>
          <p:cNvSpPr/>
          <p:nvPr/>
        </p:nvSpPr>
        <p:spPr>
          <a:xfrm rot="16200000" flipH="1">
            <a:off x="-952024" y="952025"/>
            <a:ext cx="6858000" cy="4953950"/>
          </a:xfrm>
          <a:custGeom>
            <a:avLst/>
            <a:gdLst>
              <a:gd name="connsiteX0" fmla="*/ 0 w 6858000"/>
              <a:gd name="connsiteY0" fmla="*/ 0 h 4953950"/>
              <a:gd name="connsiteX1" fmla="*/ 0 w 6858000"/>
              <a:gd name="connsiteY1" fmla="*/ 4289773 h 4953950"/>
              <a:gd name="connsiteX2" fmla="*/ 181159 w 6858000"/>
              <a:gd name="connsiteY2" fmla="*/ 4411259 h 4953950"/>
              <a:gd name="connsiteX3" fmla="*/ 2222746 w 6858000"/>
              <a:gd name="connsiteY3" fmla="*/ 4953891 h 4953950"/>
              <a:gd name="connsiteX4" fmla="*/ 6808516 w 6858000"/>
              <a:gd name="connsiteY4" fmla="*/ 3223031 h 4953950"/>
              <a:gd name="connsiteX5" fmla="*/ 6858000 w 6858000"/>
              <a:gd name="connsiteY5" fmla="*/ 3220931 h 4953950"/>
              <a:gd name="connsiteX6" fmla="*/ 6858000 w 6858000"/>
              <a:gd name="connsiteY6" fmla="*/ 0 h 4953950"/>
              <a:gd name="connsiteX7" fmla="*/ 0 w 6858000"/>
              <a:gd name="connsiteY7" fmla="*/ 0 h 495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953950">
                <a:moveTo>
                  <a:pt x="0" y="0"/>
                </a:moveTo>
                <a:lnTo>
                  <a:pt x="0" y="4289773"/>
                </a:lnTo>
                <a:lnTo>
                  <a:pt x="181159" y="4411259"/>
                </a:lnTo>
                <a:cubicBezTo>
                  <a:pt x="694541" y="4727180"/>
                  <a:pt x="1386349" y="4958196"/>
                  <a:pt x="2222746" y="4953891"/>
                </a:cubicBezTo>
                <a:cubicBezTo>
                  <a:pt x="4074768" y="4944360"/>
                  <a:pt x="4906383" y="3353427"/>
                  <a:pt x="6808516" y="3223031"/>
                </a:cubicBezTo>
                <a:lnTo>
                  <a:pt x="6858000" y="3220931"/>
                </a:lnTo>
                <a:lnTo>
                  <a:pt x="6858000" y="0"/>
                </a:lnTo>
                <a:lnTo>
                  <a:pt x="0" y="0"/>
                </a:lnTo>
                <a:close/>
              </a:path>
            </a:pathLst>
          </a:custGeom>
          <a:gradFill flip="none" rotWithShape="1">
            <a:gsLst>
              <a:gs pos="20000">
                <a:schemeClr val="accent6">
                  <a:alpha val="52965"/>
                </a:schemeClr>
              </a:gs>
              <a:gs pos="90000">
                <a:schemeClr val="accent5">
                  <a:lumMod val="50000"/>
                  <a:alpha val="72473"/>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17">
            <a:extLst>
              <a:ext uri="{FF2B5EF4-FFF2-40B4-BE49-F238E27FC236}">
                <a16:creationId xmlns:a16="http://schemas.microsoft.com/office/drawing/2014/main" id="{A70008D0-0FB3-5B8D-3060-6EDD9E247095}"/>
              </a:ext>
            </a:extLst>
          </p:cNvPr>
          <p:cNvSpPr/>
          <p:nvPr/>
        </p:nvSpPr>
        <p:spPr>
          <a:xfrm rot="16200000" flipH="1">
            <a:off x="-1513890" y="1513891"/>
            <a:ext cx="6858000" cy="3830219"/>
          </a:xfrm>
          <a:custGeom>
            <a:avLst/>
            <a:gdLst>
              <a:gd name="connsiteX0" fmla="*/ 0 w 6858000"/>
              <a:gd name="connsiteY0" fmla="*/ 0 h 3830219"/>
              <a:gd name="connsiteX1" fmla="*/ 0 w 6858000"/>
              <a:gd name="connsiteY1" fmla="*/ 2994317 h 3830219"/>
              <a:gd name="connsiteX2" fmla="*/ 150933 w 6858000"/>
              <a:gd name="connsiteY2" fmla="*/ 2952927 h 3830219"/>
              <a:gd name="connsiteX3" fmla="*/ 533317 w 6858000"/>
              <a:gd name="connsiteY3" fmla="*/ 2907735 h 3830219"/>
              <a:gd name="connsiteX4" fmla="*/ 2516906 w 6858000"/>
              <a:gd name="connsiteY4" fmla="*/ 3558655 h 3830219"/>
              <a:gd name="connsiteX5" fmla="*/ 2542419 w 6858000"/>
              <a:gd name="connsiteY5" fmla="*/ 3568616 h 3830219"/>
              <a:gd name="connsiteX6" fmla="*/ 2607100 w 6858000"/>
              <a:gd name="connsiteY6" fmla="*/ 3608308 h 3830219"/>
              <a:gd name="connsiteX7" fmla="*/ 3580199 w 6858000"/>
              <a:gd name="connsiteY7" fmla="*/ 3830188 h 3830219"/>
              <a:gd name="connsiteX8" fmla="*/ 6145368 w 6858000"/>
              <a:gd name="connsiteY8" fmla="*/ 2895740 h 3830219"/>
              <a:gd name="connsiteX9" fmla="*/ 6711794 w 6858000"/>
              <a:gd name="connsiteY9" fmla="*/ 2941805 h 3830219"/>
              <a:gd name="connsiteX10" fmla="*/ 6858000 w 6858000"/>
              <a:gd name="connsiteY10" fmla="*/ 2973381 h 3830219"/>
              <a:gd name="connsiteX11" fmla="*/ 6858000 w 6858000"/>
              <a:gd name="connsiteY11" fmla="*/ 0 h 3830219"/>
              <a:gd name="connsiteX12" fmla="*/ 0 w 6858000"/>
              <a:gd name="connsiteY12" fmla="*/ 0 h 383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8000" h="3830219">
                <a:moveTo>
                  <a:pt x="0" y="0"/>
                </a:moveTo>
                <a:lnTo>
                  <a:pt x="0" y="2994317"/>
                </a:lnTo>
                <a:lnTo>
                  <a:pt x="150933" y="2952927"/>
                </a:lnTo>
                <a:cubicBezTo>
                  <a:pt x="269822" y="2926258"/>
                  <a:pt x="396478" y="2910024"/>
                  <a:pt x="533317" y="2907735"/>
                </a:cubicBezTo>
                <a:cubicBezTo>
                  <a:pt x="1559606" y="2890571"/>
                  <a:pt x="2163137" y="3401988"/>
                  <a:pt x="2516906" y="3558655"/>
                </a:cubicBezTo>
                <a:lnTo>
                  <a:pt x="2542419" y="3568616"/>
                </a:lnTo>
                <a:lnTo>
                  <a:pt x="2607100" y="3608308"/>
                </a:lnTo>
                <a:cubicBezTo>
                  <a:pt x="2866745" y="3741243"/>
                  <a:pt x="3194928" y="3832171"/>
                  <a:pt x="3580199" y="3830188"/>
                </a:cubicBezTo>
                <a:cubicBezTo>
                  <a:pt x="4607589" y="3824901"/>
                  <a:pt x="5050658" y="2914049"/>
                  <a:pt x="6145368" y="2895740"/>
                </a:cubicBezTo>
                <a:cubicBezTo>
                  <a:pt x="6350626" y="2892307"/>
                  <a:pt x="6538973" y="2910018"/>
                  <a:pt x="6711794" y="2941805"/>
                </a:cubicBezTo>
                <a:lnTo>
                  <a:pt x="6858000" y="2973381"/>
                </a:lnTo>
                <a:lnTo>
                  <a:pt x="6858000" y="0"/>
                </a:lnTo>
                <a:lnTo>
                  <a:pt x="0" y="0"/>
                </a:lnTo>
                <a:close/>
              </a:path>
            </a:pathLst>
          </a:custGeom>
          <a:gradFill>
            <a:gsLst>
              <a:gs pos="45000">
                <a:schemeClr val="accent6">
                  <a:alpha val="29951"/>
                </a:schemeClr>
              </a:gs>
              <a:gs pos="99000">
                <a:schemeClr val="accent4">
                  <a:lumMod val="75000"/>
                  <a:alpha val="2734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0" name="Straight Connector 9">
            <a:extLst>
              <a:ext uri="{FF2B5EF4-FFF2-40B4-BE49-F238E27FC236}">
                <a16:creationId xmlns:a16="http://schemas.microsoft.com/office/drawing/2014/main" id="{4CA6FFAC-0E5C-DA2F-C0F9-D5602F928AEC}"/>
              </a:ext>
            </a:extLst>
          </p:cNvPr>
          <p:cNvCxnSpPr>
            <a:cxnSpLocks/>
          </p:cNvCxnSpPr>
          <p:nvPr/>
        </p:nvCxnSpPr>
        <p:spPr>
          <a:xfrm rot="5400000">
            <a:off x="7545111" y="2275586"/>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2852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116233" y="1729500"/>
            <a:ext cx="3783200" cy="1670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26" name="Google Shape;26;p7"/>
          <p:cNvSpPr txBox="1">
            <a:spLocks noGrp="1"/>
          </p:cNvSpPr>
          <p:nvPr>
            <p:ph type="body" idx="1"/>
          </p:nvPr>
        </p:nvSpPr>
        <p:spPr>
          <a:xfrm>
            <a:off x="7116233" y="3458500"/>
            <a:ext cx="3783200" cy="1670000"/>
          </a:xfrm>
          <a:prstGeom prst="rect">
            <a:avLst/>
          </a:prstGeom>
        </p:spPr>
        <p:txBody>
          <a:bodyPr spcFirstLastPara="1" wrap="square" lIns="91425" tIns="91425" rIns="91425" bIns="91425" anchor="t" anchorCtr="0">
            <a:noAutofit/>
          </a:bodyPr>
          <a:lstStyle>
            <a:lvl1pPr marL="609585" lvl="0" indent="-440256" rtl="0">
              <a:spcBef>
                <a:spcPts val="0"/>
              </a:spcBef>
              <a:spcAft>
                <a:spcPts val="0"/>
              </a:spcAft>
              <a:buClr>
                <a:schemeClr val="lt1"/>
              </a:buClr>
              <a:buSzPts val="1600"/>
              <a:buChar char="●"/>
              <a:defRPr sz="2133">
                <a:solidFill>
                  <a:schemeClr val="lt1"/>
                </a:solidFill>
              </a:defRPr>
            </a:lvl1pPr>
            <a:lvl2pPr marL="1219170" lvl="1" indent="-440256" rtl="0">
              <a:spcBef>
                <a:spcPts val="2133"/>
              </a:spcBef>
              <a:spcAft>
                <a:spcPts val="0"/>
              </a:spcAft>
              <a:buClr>
                <a:schemeClr val="lt1"/>
              </a:buClr>
              <a:buSzPts val="1600"/>
              <a:buChar char="○"/>
              <a:defRPr sz="2133">
                <a:solidFill>
                  <a:schemeClr val="lt1"/>
                </a:solidFill>
              </a:defRPr>
            </a:lvl2pPr>
            <a:lvl3pPr marL="1828754" lvl="2" indent="-440256" rtl="0">
              <a:spcBef>
                <a:spcPts val="2133"/>
              </a:spcBef>
              <a:spcAft>
                <a:spcPts val="0"/>
              </a:spcAft>
              <a:buClr>
                <a:schemeClr val="lt1"/>
              </a:buClr>
              <a:buSzPts val="1600"/>
              <a:buChar char="■"/>
              <a:defRPr sz="2133">
                <a:solidFill>
                  <a:schemeClr val="lt1"/>
                </a:solidFill>
              </a:defRPr>
            </a:lvl3pPr>
            <a:lvl4pPr marL="2438339" lvl="3" indent="-440256" rtl="0">
              <a:spcBef>
                <a:spcPts val="2133"/>
              </a:spcBef>
              <a:spcAft>
                <a:spcPts val="0"/>
              </a:spcAft>
              <a:buClr>
                <a:schemeClr val="lt1"/>
              </a:buClr>
              <a:buSzPts val="1600"/>
              <a:buChar char="●"/>
              <a:defRPr sz="2133">
                <a:solidFill>
                  <a:schemeClr val="lt1"/>
                </a:solidFill>
              </a:defRPr>
            </a:lvl4pPr>
            <a:lvl5pPr marL="3047924" lvl="4" indent="-440256" rtl="0">
              <a:spcBef>
                <a:spcPts val="2133"/>
              </a:spcBef>
              <a:spcAft>
                <a:spcPts val="0"/>
              </a:spcAft>
              <a:buClr>
                <a:schemeClr val="lt1"/>
              </a:buClr>
              <a:buSzPts val="1600"/>
              <a:buChar char="○"/>
              <a:defRPr sz="2133">
                <a:solidFill>
                  <a:schemeClr val="lt1"/>
                </a:solidFill>
              </a:defRPr>
            </a:lvl5pPr>
            <a:lvl6pPr marL="3657509" lvl="5" indent="-440256" rtl="0">
              <a:spcBef>
                <a:spcPts val="2133"/>
              </a:spcBef>
              <a:spcAft>
                <a:spcPts val="0"/>
              </a:spcAft>
              <a:buClr>
                <a:schemeClr val="lt1"/>
              </a:buClr>
              <a:buSzPts val="1600"/>
              <a:buChar char="■"/>
              <a:defRPr sz="2133">
                <a:solidFill>
                  <a:schemeClr val="lt1"/>
                </a:solidFill>
              </a:defRPr>
            </a:lvl6pPr>
            <a:lvl7pPr marL="4267093" lvl="6" indent="-440256" rtl="0">
              <a:spcBef>
                <a:spcPts val="2133"/>
              </a:spcBef>
              <a:spcAft>
                <a:spcPts val="0"/>
              </a:spcAft>
              <a:buClr>
                <a:schemeClr val="lt1"/>
              </a:buClr>
              <a:buSzPts val="1600"/>
              <a:buChar char="●"/>
              <a:defRPr sz="2133">
                <a:solidFill>
                  <a:schemeClr val="lt1"/>
                </a:solidFill>
              </a:defRPr>
            </a:lvl7pPr>
            <a:lvl8pPr marL="4876678" lvl="7" indent="-440256" rtl="0">
              <a:spcBef>
                <a:spcPts val="2133"/>
              </a:spcBef>
              <a:spcAft>
                <a:spcPts val="0"/>
              </a:spcAft>
              <a:buClr>
                <a:schemeClr val="lt1"/>
              </a:buClr>
              <a:buSzPts val="1600"/>
              <a:buChar char="○"/>
              <a:defRPr sz="2133">
                <a:solidFill>
                  <a:schemeClr val="lt1"/>
                </a:solidFill>
              </a:defRPr>
            </a:lvl8pPr>
            <a:lvl9pPr marL="5486263" lvl="8" indent="-440256" rtl="0">
              <a:spcBef>
                <a:spcPts val="2133"/>
              </a:spcBef>
              <a:spcAft>
                <a:spcPts val="2133"/>
              </a:spcAft>
              <a:buClr>
                <a:schemeClr val="lt1"/>
              </a:buClr>
              <a:buSzPts val="1600"/>
              <a:buChar char="■"/>
              <a:defRPr sz="2133">
                <a:solidFill>
                  <a:schemeClr val="lt1"/>
                </a:solidFill>
              </a:defRPr>
            </a:lvl9pPr>
          </a:lstStyle>
          <a:p>
            <a:pPr lvl="0"/>
            <a:r>
              <a:rPr lang="en-US"/>
              <a:t>Click to edit Master text styles</a:t>
            </a:r>
          </a:p>
        </p:txBody>
      </p:sp>
    </p:spTree>
    <p:extLst>
      <p:ext uri="{BB962C8B-B14F-4D97-AF65-F5344CB8AC3E}">
        <p14:creationId xmlns:p14="http://schemas.microsoft.com/office/powerpoint/2010/main" val="20095251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p:txBody>
          <a:bodyPr/>
          <a:lstStyle/>
          <a:p>
            <a:r>
              <a:rPr lang="en-US"/>
              <a:t>Crypto: investing &amp; trading</a:t>
            </a:r>
            <a:endParaRPr lang="en-US" dirty="0"/>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85621475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Crypto: investing &amp; trading</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0754797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42380570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Crypto: investing &amp; trading</a:t>
            </a:r>
            <a:endParaRPr lang="en-US" dirty="0"/>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43760735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Crypto: investing &amp; trading</a:t>
            </a:r>
            <a:endParaRPr lang="en-US" dirty="0"/>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6658033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1239303" y="581577"/>
            <a:ext cx="3662000" cy="5454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4000">
                <a:solidFill>
                  <a:schemeClr val="accent1"/>
                </a:solidFill>
              </a:defRPr>
            </a:lvl1pPr>
            <a:lvl2pPr lvl="1">
              <a:spcBef>
                <a:spcPts val="0"/>
              </a:spcBef>
              <a:spcAft>
                <a:spcPts val="0"/>
              </a:spcAft>
              <a:buClr>
                <a:schemeClr val="accent1"/>
              </a:buClr>
              <a:buSzPts val="4800"/>
              <a:buNone/>
              <a:defRPr sz="6400">
                <a:solidFill>
                  <a:schemeClr val="accent1"/>
                </a:solidFill>
              </a:defRPr>
            </a:lvl2pPr>
            <a:lvl3pPr lvl="2">
              <a:spcBef>
                <a:spcPts val="0"/>
              </a:spcBef>
              <a:spcAft>
                <a:spcPts val="0"/>
              </a:spcAft>
              <a:buClr>
                <a:schemeClr val="accent1"/>
              </a:buClr>
              <a:buSzPts val="4800"/>
              <a:buNone/>
              <a:defRPr sz="6400">
                <a:solidFill>
                  <a:schemeClr val="accent1"/>
                </a:solidFill>
              </a:defRPr>
            </a:lvl3pPr>
            <a:lvl4pPr lvl="3">
              <a:spcBef>
                <a:spcPts val="0"/>
              </a:spcBef>
              <a:spcAft>
                <a:spcPts val="0"/>
              </a:spcAft>
              <a:buClr>
                <a:schemeClr val="accent1"/>
              </a:buClr>
              <a:buSzPts val="4800"/>
              <a:buNone/>
              <a:defRPr sz="6400">
                <a:solidFill>
                  <a:schemeClr val="accent1"/>
                </a:solidFill>
              </a:defRPr>
            </a:lvl4pPr>
            <a:lvl5pPr lvl="4">
              <a:spcBef>
                <a:spcPts val="0"/>
              </a:spcBef>
              <a:spcAft>
                <a:spcPts val="0"/>
              </a:spcAft>
              <a:buClr>
                <a:schemeClr val="accent1"/>
              </a:buClr>
              <a:buSzPts val="4800"/>
              <a:buNone/>
              <a:defRPr sz="6400">
                <a:solidFill>
                  <a:schemeClr val="accent1"/>
                </a:solidFill>
              </a:defRPr>
            </a:lvl5pPr>
            <a:lvl6pPr lvl="5">
              <a:spcBef>
                <a:spcPts val="0"/>
              </a:spcBef>
              <a:spcAft>
                <a:spcPts val="0"/>
              </a:spcAft>
              <a:buClr>
                <a:schemeClr val="accent1"/>
              </a:buClr>
              <a:buSzPts val="4800"/>
              <a:buNone/>
              <a:defRPr sz="6400">
                <a:solidFill>
                  <a:schemeClr val="accent1"/>
                </a:solidFill>
              </a:defRPr>
            </a:lvl6pPr>
            <a:lvl7pPr lvl="6">
              <a:spcBef>
                <a:spcPts val="0"/>
              </a:spcBef>
              <a:spcAft>
                <a:spcPts val="0"/>
              </a:spcAft>
              <a:buClr>
                <a:schemeClr val="accent1"/>
              </a:buClr>
              <a:buSzPts val="4800"/>
              <a:buNone/>
              <a:defRPr sz="6400">
                <a:solidFill>
                  <a:schemeClr val="accent1"/>
                </a:solidFill>
              </a:defRPr>
            </a:lvl7pPr>
            <a:lvl8pPr lvl="7">
              <a:spcBef>
                <a:spcPts val="0"/>
              </a:spcBef>
              <a:spcAft>
                <a:spcPts val="0"/>
              </a:spcAft>
              <a:buClr>
                <a:schemeClr val="accent1"/>
              </a:buClr>
              <a:buSzPts val="4800"/>
              <a:buNone/>
              <a:defRPr sz="6400">
                <a:solidFill>
                  <a:schemeClr val="accent1"/>
                </a:solidFill>
              </a:defRPr>
            </a:lvl8pPr>
            <a:lvl9pPr lvl="8">
              <a:spcBef>
                <a:spcPts val="0"/>
              </a:spcBef>
              <a:spcAft>
                <a:spcPts val="0"/>
              </a:spcAft>
              <a:buClr>
                <a:schemeClr val="accent1"/>
              </a:buClr>
              <a:buSzPts val="4800"/>
              <a:buNone/>
              <a:defRPr sz="6400">
                <a:solidFill>
                  <a:schemeClr val="accent1"/>
                </a:solidFill>
              </a:defRPr>
            </a:lvl9pPr>
          </a:lstStyle>
          <a:p>
            <a:r>
              <a:rPr lang="en-US"/>
              <a:t>Click to edit Master title style</a:t>
            </a:r>
            <a:endParaRPr/>
          </a:p>
        </p:txBody>
      </p:sp>
      <p:pic>
        <p:nvPicPr>
          <p:cNvPr id="29" name="Google Shape;29;p8"/>
          <p:cNvPicPr preferRelativeResize="0"/>
          <p:nvPr/>
        </p:nvPicPr>
        <p:blipFill>
          <a:blip r:embed="rId3">
            <a:alphaModFix/>
          </a:blip>
          <a:stretch>
            <a:fillRect/>
          </a:stretch>
        </p:blipFill>
        <p:spPr>
          <a:xfrm rot="5400000">
            <a:off x="4371899" y="552068"/>
            <a:ext cx="10168735" cy="3845065"/>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6429886" y="-469214"/>
            <a:ext cx="12413063" cy="4693700"/>
          </a:xfrm>
          <a:prstGeom prst="rect">
            <a:avLst/>
          </a:prstGeom>
          <a:noFill/>
          <a:ln>
            <a:noFill/>
          </a:ln>
        </p:spPr>
      </p:pic>
    </p:spTree>
    <p:extLst>
      <p:ext uri="{BB962C8B-B14F-4D97-AF65-F5344CB8AC3E}">
        <p14:creationId xmlns:p14="http://schemas.microsoft.com/office/powerpoint/2010/main" val="3831295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1251333" y="2359433"/>
            <a:ext cx="3828800" cy="1646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2133">
                <a:solidFill>
                  <a:schemeClr val="lt2"/>
                </a:solidFill>
              </a:defRPr>
            </a:lvl1pPr>
            <a:lvl2pPr lvl="1" algn="ctr">
              <a:lnSpc>
                <a:spcPct val="100000"/>
              </a:lnSpc>
              <a:spcBef>
                <a:spcPts val="0"/>
              </a:spcBef>
              <a:spcAft>
                <a:spcPts val="0"/>
              </a:spcAft>
              <a:buSzPts val="1600"/>
              <a:buNone/>
              <a:defRPr sz="2133"/>
            </a:lvl2pPr>
            <a:lvl3pPr lvl="2" algn="ctr">
              <a:lnSpc>
                <a:spcPct val="100000"/>
              </a:lnSpc>
              <a:spcBef>
                <a:spcPts val="0"/>
              </a:spcBef>
              <a:spcAft>
                <a:spcPts val="0"/>
              </a:spcAft>
              <a:buSzPts val="1600"/>
              <a:buNone/>
              <a:defRPr sz="2133"/>
            </a:lvl3pPr>
            <a:lvl4pPr lvl="3" algn="ctr">
              <a:lnSpc>
                <a:spcPct val="100000"/>
              </a:lnSpc>
              <a:spcBef>
                <a:spcPts val="0"/>
              </a:spcBef>
              <a:spcAft>
                <a:spcPts val="0"/>
              </a:spcAft>
              <a:buSzPts val="1600"/>
              <a:buNone/>
              <a:defRPr sz="2133"/>
            </a:lvl4pPr>
            <a:lvl5pPr lvl="4" algn="ctr">
              <a:lnSpc>
                <a:spcPct val="100000"/>
              </a:lnSpc>
              <a:spcBef>
                <a:spcPts val="0"/>
              </a:spcBef>
              <a:spcAft>
                <a:spcPts val="0"/>
              </a:spcAft>
              <a:buSzPts val="1600"/>
              <a:buNone/>
              <a:defRPr sz="2133"/>
            </a:lvl5pPr>
            <a:lvl6pPr lvl="5" algn="ctr">
              <a:lnSpc>
                <a:spcPct val="100000"/>
              </a:lnSpc>
              <a:spcBef>
                <a:spcPts val="0"/>
              </a:spcBef>
              <a:spcAft>
                <a:spcPts val="0"/>
              </a:spcAft>
              <a:buSzPts val="1600"/>
              <a:buNone/>
              <a:defRPr sz="2133"/>
            </a:lvl6pPr>
            <a:lvl7pPr lvl="6" algn="ctr">
              <a:lnSpc>
                <a:spcPct val="100000"/>
              </a:lnSpc>
              <a:spcBef>
                <a:spcPts val="0"/>
              </a:spcBef>
              <a:spcAft>
                <a:spcPts val="0"/>
              </a:spcAft>
              <a:buSzPts val="1600"/>
              <a:buNone/>
              <a:defRPr sz="2133"/>
            </a:lvl7pPr>
            <a:lvl8pPr lvl="7" algn="ctr">
              <a:lnSpc>
                <a:spcPct val="100000"/>
              </a:lnSpc>
              <a:spcBef>
                <a:spcPts val="0"/>
              </a:spcBef>
              <a:spcAft>
                <a:spcPts val="0"/>
              </a:spcAft>
              <a:buSzPts val="1600"/>
              <a:buNone/>
              <a:defRPr sz="2133"/>
            </a:lvl8pPr>
            <a:lvl9pPr lvl="8" algn="ctr">
              <a:lnSpc>
                <a:spcPct val="100000"/>
              </a:lnSpc>
              <a:spcBef>
                <a:spcPts val="0"/>
              </a:spcBef>
              <a:spcAft>
                <a:spcPts val="0"/>
              </a:spcAft>
              <a:buSzPts val="1600"/>
              <a:buNone/>
              <a:defRPr sz="2133"/>
            </a:lvl9pPr>
          </a:lstStyle>
          <a:p>
            <a:r>
              <a:rPr lang="en-US"/>
              <a:t>Click to edit Master subtitle style</a:t>
            </a:r>
            <a:endParaRPr/>
          </a:p>
        </p:txBody>
      </p:sp>
      <p:sp>
        <p:nvSpPr>
          <p:cNvPr id="33" name="Google Shape;33;p9"/>
          <p:cNvSpPr txBox="1">
            <a:spLocks noGrp="1"/>
          </p:cNvSpPr>
          <p:nvPr>
            <p:ph type="body" idx="2"/>
          </p:nvPr>
        </p:nvSpPr>
        <p:spPr>
          <a:xfrm>
            <a:off x="6271167" y="1212800"/>
            <a:ext cx="4625200" cy="44324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Clr>
                <a:schemeClr val="lt1"/>
              </a:buClr>
              <a:buSzPts val="1400"/>
              <a:buChar char="●"/>
              <a:defRPr sz="1867">
                <a:solidFill>
                  <a:schemeClr val="lt1"/>
                </a:solidFill>
              </a:defRPr>
            </a:lvl1pPr>
            <a:lvl2pPr marL="1219170" lvl="1" indent="-423323">
              <a:spcBef>
                <a:spcPts val="2133"/>
              </a:spcBef>
              <a:spcAft>
                <a:spcPts val="0"/>
              </a:spcAft>
              <a:buClr>
                <a:schemeClr val="lt1"/>
              </a:buClr>
              <a:buSzPts val="1400"/>
              <a:buChar char="○"/>
              <a:defRPr>
                <a:solidFill>
                  <a:schemeClr val="lt1"/>
                </a:solidFill>
              </a:defRPr>
            </a:lvl2pPr>
            <a:lvl3pPr marL="1828754" lvl="2" indent="-423323">
              <a:spcBef>
                <a:spcPts val="2133"/>
              </a:spcBef>
              <a:spcAft>
                <a:spcPts val="0"/>
              </a:spcAft>
              <a:buClr>
                <a:schemeClr val="lt1"/>
              </a:buClr>
              <a:buSzPts val="1400"/>
              <a:buChar char="■"/>
              <a:defRPr>
                <a:solidFill>
                  <a:schemeClr val="lt1"/>
                </a:solidFill>
              </a:defRPr>
            </a:lvl3pPr>
            <a:lvl4pPr marL="2438339" lvl="3" indent="-423323">
              <a:spcBef>
                <a:spcPts val="2133"/>
              </a:spcBef>
              <a:spcAft>
                <a:spcPts val="0"/>
              </a:spcAft>
              <a:buClr>
                <a:schemeClr val="lt1"/>
              </a:buClr>
              <a:buSzPts val="1400"/>
              <a:buChar char="●"/>
              <a:defRPr>
                <a:solidFill>
                  <a:schemeClr val="lt1"/>
                </a:solidFill>
              </a:defRPr>
            </a:lvl4pPr>
            <a:lvl5pPr marL="3047924" lvl="4" indent="-423323">
              <a:spcBef>
                <a:spcPts val="2133"/>
              </a:spcBef>
              <a:spcAft>
                <a:spcPts val="0"/>
              </a:spcAft>
              <a:buClr>
                <a:schemeClr val="lt1"/>
              </a:buClr>
              <a:buSzPts val="1400"/>
              <a:buChar char="○"/>
              <a:defRPr>
                <a:solidFill>
                  <a:schemeClr val="lt1"/>
                </a:solidFill>
              </a:defRPr>
            </a:lvl5pPr>
            <a:lvl6pPr marL="3657509" lvl="5" indent="-423323">
              <a:spcBef>
                <a:spcPts val="2133"/>
              </a:spcBef>
              <a:spcAft>
                <a:spcPts val="0"/>
              </a:spcAft>
              <a:buClr>
                <a:schemeClr val="lt1"/>
              </a:buClr>
              <a:buSzPts val="1400"/>
              <a:buChar char="■"/>
              <a:defRPr>
                <a:solidFill>
                  <a:schemeClr val="lt1"/>
                </a:solidFill>
              </a:defRPr>
            </a:lvl6pPr>
            <a:lvl7pPr marL="4267093" lvl="6" indent="-423323">
              <a:spcBef>
                <a:spcPts val="2133"/>
              </a:spcBef>
              <a:spcAft>
                <a:spcPts val="0"/>
              </a:spcAft>
              <a:buClr>
                <a:schemeClr val="lt1"/>
              </a:buClr>
              <a:buSzPts val="1400"/>
              <a:buChar char="●"/>
              <a:defRPr>
                <a:solidFill>
                  <a:schemeClr val="lt1"/>
                </a:solidFill>
              </a:defRPr>
            </a:lvl7pPr>
            <a:lvl8pPr marL="4876678" lvl="7" indent="-423323">
              <a:spcBef>
                <a:spcPts val="2133"/>
              </a:spcBef>
              <a:spcAft>
                <a:spcPts val="0"/>
              </a:spcAft>
              <a:buClr>
                <a:schemeClr val="lt1"/>
              </a:buClr>
              <a:buSzPts val="1400"/>
              <a:buChar char="○"/>
              <a:defRPr>
                <a:solidFill>
                  <a:schemeClr val="lt1"/>
                </a:solidFill>
              </a:defRPr>
            </a:lvl8pPr>
            <a:lvl9pPr marL="5486263" lvl="8" indent="-423323">
              <a:spcBef>
                <a:spcPts val="2133"/>
              </a:spcBef>
              <a:spcAft>
                <a:spcPts val="2133"/>
              </a:spcAft>
              <a:buClr>
                <a:schemeClr val="lt1"/>
              </a:buClr>
              <a:buSzPts val="1400"/>
              <a:buChar char="■"/>
              <a:defRPr>
                <a:solidFill>
                  <a:schemeClr val="lt1"/>
                </a:solidFill>
              </a:defRPr>
            </a:lvl9pPr>
          </a:lstStyle>
          <a:p>
            <a:pPr lvl="0"/>
            <a:r>
              <a:rPr lang="en-US"/>
              <a:t>Click to edit Master text styles</a:t>
            </a:r>
          </a:p>
        </p:txBody>
      </p:sp>
      <p:sp>
        <p:nvSpPr>
          <p:cNvPr id="34" name="Google Shape;34;p9"/>
          <p:cNvSpPr txBox="1">
            <a:spLocks noGrp="1"/>
          </p:cNvSpPr>
          <p:nvPr>
            <p:ph type="title"/>
          </p:nvPr>
        </p:nvSpPr>
        <p:spPr>
          <a:xfrm>
            <a:off x="1251333" y="593367"/>
            <a:ext cx="4298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1332326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1251333" y="593367"/>
            <a:ext cx="7647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459685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2561000" y="2179233"/>
            <a:ext cx="7070000" cy="1488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9600">
                <a:solidFill>
                  <a:schemeClr val="lt1"/>
                </a:solidFill>
              </a:defRPr>
            </a:lvl1pPr>
            <a:lvl2pPr lvl="1" algn="ctr">
              <a:spcBef>
                <a:spcPts val="0"/>
              </a:spcBef>
              <a:spcAft>
                <a:spcPts val="0"/>
              </a:spcAft>
              <a:buClr>
                <a:schemeClr val="lt1"/>
              </a:buClr>
              <a:buSzPts val="7200"/>
              <a:buNone/>
              <a:defRPr sz="9600">
                <a:solidFill>
                  <a:schemeClr val="lt1"/>
                </a:solidFill>
              </a:defRPr>
            </a:lvl2pPr>
            <a:lvl3pPr lvl="2" algn="ctr">
              <a:spcBef>
                <a:spcPts val="0"/>
              </a:spcBef>
              <a:spcAft>
                <a:spcPts val="0"/>
              </a:spcAft>
              <a:buClr>
                <a:schemeClr val="lt1"/>
              </a:buClr>
              <a:buSzPts val="7200"/>
              <a:buNone/>
              <a:defRPr sz="9600">
                <a:solidFill>
                  <a:schemeClr val="lt1"/>
                </a:solidFill>
              </a:defRPr>
            </a:lvl3pPr>
            <a:lvl4pPr lvl="3" algn="ctr">
              <a:spcBef>
                <a:spcPts val="0"/>
              </a:spcBef>
              <a:spcAft>
                <a:spcPts val="0"/>
              </a:spcAft>
              <a:buClr>
                <a:schemeClr val="lt1"/>
              </a:buClr>
              <a:buSzPts val="7200"/>
              <a:buNone/>
              <a:defRPr sz="9600">
                <a:solidFill>
                  <a:schemeClr val="lt1"/>
                </a:solidFill>
              </a:defRPr>
            </a:lvl4pPr>
            <a:lvl5pPr lvl="4" algn="ctr">
              <a:spcBef>
                <a:spcPts val="0"/>
              </a:spcBef>
              <a:spcAft>
                <a:spcPts val="0"/>
              </a:spcAft>
              <a:buClr>
                <a:schemeClr val="lt1"/>
              </a:buClr>
              <a:buSzPts val="7200"/>
              <a:buNone/>
              <a:defRPr sz="9600">
                <a:solidFill>
                  <a:schemeClr val="lt1"/>
                </a:solidFill>
              </a:defRPr>
            </a:lvl5pPr>
            <a:lvl6pPr lvl="5" algn="ctr">
              <a:spcBef>
                <a:spcPts val="0"/>
              </a:spcBef>
              <a:spcAft>
                <a:spcPts val="0"/>
              </a:spcAft>
              <a:buClr>
                <a:schemeClr val="lt1"/>
              </a:buClr>
              <a:buSzPts val="7200"/>
              <a:buNone/>
              <a:defRPr sz="9600">
                <a:solidFill>
                  <a:schemeClr val="lt1"/>
                </a:solidFill>
              </a:defRPr>
            </a:lvl6pPr>
            <a:lvl7pPr lvl="6" algn="ctr">
              <a:spcBef>
                <a:spcPts val="0"/>
              </a:spcBef>
              <a:spcAft>
                <a:spcPts val="0"/>
              </a:spcAft>
              <a:buClr>
                <a:schemeClr val="lt1"/>
              </a:buClr>
              <a:buSzPts val="7200"/>
              <a:buNone/>
              <a:defRPr sz="9600">
                <a:solidFill>
                  <a:schemeClr val="lt1"/>
                </a:solidFill>
              </a:defRPr>
            </a:lvl7pPr>
            <a:lvl8pPr lvl="7" algn="ctr">
              <a:spcBef>
                <a:spcPts val="0"/>
              </a:spcBef>
              <a:spcAft>
                <a:spcPts val="0"/>
              </a:spcAft>
              <a:buClr>
                <a:schemeClr val="lt1"/>
              </a:buClr>
              <a:buSzPts val="7200"/>
              <a:buNone/>
              <a:defRPr sz="9600">
                <a:solidFill>
                  <a:schemeClr val="lt1"/>
                </a:solidFill>
              </a:defRPr>
            </a:lvl8pPr>
            <a:lvl9pPr lvl="8" algn="ctr">
              <a:spcBef>
                <a:spcPts val="0"/>
              </a:spcBef>
              <a:spcAft>
                <a:spcPts val="0"/>
              </a:spcAft>
              <a:buClr>
                <a:schemeClr val="lt1"/>
              </a:buClr>
              <a:buSzPts val="7200"/>
              <a:buNone/>
              <a:defRPr sz="9600">
                <a:solidFill>
                  <a:schemeClr val="lt1"/>
                </a:solidFill>
              </a:defRPr>
            </a:lvl9pPr>
          </a:lstStyle>
          <a:p>
            <a:r>
              <a:t>xx%</a:t>
            </a:r>
          </a:p>
        </p:txBody>
      </p:sp>
      <p:sp>
        <p:nvSpPr>
          <p:cNvPr id="39" name="Google Shape;39;p11"/>
          <p:cNvSpPr txBox="1">
            <a:spLocks noGrp="1"/>
          </p:cNvSpPr>
          <p:nvPr>
            <p:ph type="body" idx="1"/>
          </p:nvPr>
        </p:nvSpPr>
        <p:spPr>
          <a:xfrm>
            <a:off x="3715400" y="4125967"/>
            <a:ext cx="4761200" cy="7560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Clr>
                <a:schemeClr val="accent1"/>
              </a:buClr>
              <a:buSzPts val="1800"/>
              <a:buChar char="●"/>
              <a:defRPr>
                <a:solidFill>
                  <a:schemeClr val="accent1"/>
                </a:solidFill>
              </a:defRPr>
            </a:lvl1pPr>
            <a:lvl2pPr marL="1219170" lvl="1" indent="-457189" algn="ctr">
              <a:spcBef>
                <a:spcPts val="2133"/>
              </a:spcBef>
              <a:spcAft>
                <a:spcPts val="0"/>
              </a:spcAft>
              <a:buClr>
                <a:schemeClr val="accent1"/>
              </a:buClr>
              <a:buSzPts val="1800"/>
              <a:buChar char="○"/>
              <a:defRPr sz="2400">
                <a:solidFill>
                  <a:schemeClr val="accent1"/>
                </a:solidFill>
              </a:defRPr>
            </a:lvl2pPr>
            <a:lvl3pPr marL="1828754" lvl="2" indent="-457189" algn="ctr">
              <a:spcBef>
                <a:spcPts val="2133"/>
              </a:spcBef>
              <a:spcAft>
                <a:spcPts val="0"/>
              </a:spcAft>
              <a:buClr>
                <a:schemeClr val="accent1"/>
              </a:buClr>
              <a:buSzPts val="1800"/>
              <a:buChar char="■"/>
              <a:defRPr sz="2400">
                <a:solidFill>
                  <a:schemeClr val="accent1"/>
                </a:solidFill>
              </a:defRPr>
            </a:lvl3pPr>
            <a:lvl4pPr marL="2438339" lvl="3" indent="-457189" algn="ctr">
              <a:spcBef>
                <a:spcPts val="2133"/>
              </a:spcBef>
              <a:spcAft>
                <a:spcPts val="0"/>
              </a:spcAft>
              <a:buClr>
                <a:schemeClr val="accent1"/>
              </a:buClr>
              <a:buSzPts val="1800"/>
              <a:buChar char="●"/>
              <a:defRPr sz="2400">
                <a:solidFill>
                  <a:schemeClr val="accent1"/>
                </a:solidFill>
              </a:defRPr>
            </a:lvl4pPr>
            <a:lvl5pPr marL="3047924" lvl="4" indent="-457189" algn="ctr">
              <a:spcBef>
                <a:spcPts val="2133"/>
              </a:spcBef>
              <a:spcAft>
                <a:spcPts val="0"/>
              </a:spcAft>
              <a:buClr>
                <a:schemeClr val="accent1"/>
              </a:buClr>
              <a:buSzPts val="1800"/>
              <a:buChar char="○"/>
              <a:defRPr sz="2400">
                <a:solidFill>
                  <a:schemeClr val="accent1"/>
                </a:solidFill>
              </a:defRPr>
            </a:lvl5pPr>
            <a:lvl6pPr marL="3657509" lvl="5" indent="-457189" algn="ctr">
              <a:spcBef>
                <a:spcPts val="2133"/>
              </a:spcBef>
              <a:spcAft>
                <a:spcPts val="0"/>
              </a:spcAft>
              <a:buClr>
                <a:schemeClr val="accent1"/>
              </a:buClr>
              <a:buSzPts val="1800"/>
              <a:buChar char="■"/>
              <a:defRPr sz="2400">
                <a:solidFill>
                  <a:schemeClr val="accent1"/>
                </a:solidFill>
              </a:defRPr>
            </a:lvl6pPr>
            <a:lvl7pPr marL="4267093" lvl="6" indent="-457189" algn="ctr">
              <a:spcBef>
                <a:spcPts val="2133"/>
              </a:spcBef>
              <a:spcAft>
                <a:spcPts val="0"/>
              </a:spcAft>
              <a:buClr>
                <a:schemeClr val="accent1"/>
              </a:buClr>
              <a:buSzPts val="1800"/>
              <a:buChar char="●"/>
              <a:defRPr sz="2400">
                <a:solidFill>
                  <a:schemeClr val="accent1"/>
                </a:solidFill>
              </a:defRPr>
            </a:lvl7pPr>
            <a:lvl8pPr marL="4876678" lvl="7" indent="-457189" algn="ctr">
              <a:spcBef>
                <a:spcPts val="2133"/>
              </a:spcBef>
              <a:spcAft>
                <a:spcPts val="0"/>
              </a:spcAft>
              <a:buClr>
                <a:schemeClr val="accent1"/>
              </a:buClr>
              <a:buSzPts val="1800"/>
              <a:buChar char="○"/>
              <a:defRPr sz="2400">
                <a:solidFill>
                  <a:schemeClr val="accent1"/>
                </a:solidFill>
              </a:defRPr>
            </a:lvl8pPr>
            <a:lvl9pPr marL="5486263" lvl="8" indent="-457189" algn="ctr">
              <a:spcBef>
                <a:spcPts val="2133"/>
              </a:spcBef>
              <a:spcAft>
                <a:spcPts val="2133"/>
              </a:spcAft>
              <a:buClr>
                <a:schemeClr val="accent1"/>
              </a:buClr>
              <a:buSzPts val="1800"/>
              <a:buChar char="■"/>
              <a:defRPr sz="2400">
                <a:solidFill>
                  <a:schemeClr val="accent1"/>
                </a:solidFill>
              </a:defRPr>
            </a:lvl9pPr>
          </a:lstStyle>
          <a:p>
            <a:pPr lvl="0"/>
            <a:r>
              <a:rPr lang="en-US"/>
              <a:t>Click to edit Master text styles</a:t>
            </a:r>
          </a:p>
        </p:txBody>
      </p:sp>
    </p:spTree>
    <p:extLst>
      <p:ext uri="{BB962C8B-B14F-4D97-AF65-F5344CB8AC3E}">
        <p14:creationId xmlns:p14="http://schemas.microsoft.com/office/powerpoint/2010/main" val="249062723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theme" Target="../theme/theme3.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1873534897"/>
      </p:ext>
    </p:extLst>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 id="2147483706" r:id="rId25"/>
    <p:sldLayoutId id="2147483707" r:id="rId26"/>
    <p:sldLayoutId id="2147483708" r:id="rId27"/>
    <p:sldLayoutId id="2147483709" r:id="rId28"/>
    <p:sldLayoutId id="2147483710" r:id="rId29"/>
    <p:sldLayoutId id="2147483711" r:id="rId30"/>
    <p:sldLayoutId id="2147483712" r:id="rId31"/>
    <p:sldLayoutId id="2147483713" r:id="rId32"/>
    <p:sldLayoutId id="2147483714" r:id="rId33"/>
    <p:sldLayoutId id="2147483715" r:id="rId34"/>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54"/>
        <p:cNvGrpSpPr/>
        <p:nvPr/>
      </p:nvGrpSpPr>
      <p:grpSpPr>
        <a:xfrm>
          <a:off x="0" y="0"/>
          <a:ext cx="0" cy="0"/>
          <a:chOff x="0" y="0"/>
          <a:chExt cx="0" cy="0"/>
        </a:xfrm>
      </p:grpSpPr>
      <p:sp>
        <p:nvSpPr>
          <p:cNvPr id="155" name="Google Shape;155;p36"/>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56" name="Google Shape;156;p36"/>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417150500"/>
      </p:ext>
    </p:extLst>
  </p:cSld>
  <p:clrMap bg1="lt1" tx1="dk1" bg2="dk2" tx2="lt2" accent1="accent1" accent2="accent2" accent3="accent3" accent4="accent4" accent5="accent5" accent6="accent6" hlink="hlink" folHlink="folHlink"/>
  <p:sldLayoutIdLst>
    <p:sldLayoutId id="2147483717"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3">
            <a:lumMod val="2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50392" y="832104"/>
            <a:ext cx="10881360" cy="1069848"/>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014984" y="2212848"/>
            <a:ext cx="10332720" cy="3547872"/>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329184" y="411480"/>
            <a:ext cx="521208" cy="310896"/>
          </a:xfrm>
          <a:prstGeom prst="rect">
            <a:avLst/>
          </a:prstGeom>
        </p:spPr>
        <p:txBody>
          <a:bodyPr vert="horz" lIns="91440" tIns="45720" rIns="91440" bIns="45720" rtlCol="0" anchor="ctr">
            <a:noAutofit/>
          </a:bodyPr>
          <a:lstStyle>
            <a:lvl1pPr algn="ctr">
              <a:defRPr sz="1200" b="0" i="0">
                <a:solidFill>
                  <a:schemeClr val="bg1"/>
                </a:solidFill>
                <a:latin typeface="+mn-lt"/>
                <a:cs typeface="Segoe UI Light" panose="020B0502040204020203" pitchFamily="34" charset="0"/>
              </a:defRPr>
            </a:lvl1pPr>
          </a:lstStyle>
          <a:p>
            <a:fld id="{294A09A9-5501-47C1-A89A-A340965A2BE2}" type="slidenum">
              <a:rPr lang="en-US" smtClean="0"/>
              <a:pPr/>
              <a:t>‹#›</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66344" y="6190488"/>
            <a:ext cx="2331720" cy="274320"/>
          </a:xfrm>
          <a:prstGeom prst="rect">
            <a:avLst/>
          </a:prstGeom>
        </p:spPr>
        <p:txBody>
          <a:bodyPr vert="horz" lIns="91440" tIns="45720" rIns="91440" bIns="45720" rtlCol="0" anchor="ctr">
            <a:noAutofit/>
          </a:bodyPr>
          <a:lstStyle>
            <a:lvl1pPr algn="l">
              <a:defRPr sz="1200" b="0" i="0">
                <a:solidFill>
                  <a:schemeClr val="bg1"/>
                </a:solidFill>
                <a:latin typeface="+mn-lt"/>
                <a:cs typeface="Segoe UI Light" panose="020B0502040204020203" pitchFamily="34" charset="0"/>
              </a:defRPr>
            </a:lvl1pPr>
          </a:lstStyle>
          <a:p>
            <a:r>
              <a:rPr lang="en-US"/>
              <a:t>Crypto: investing &amp; trading</a:t>
            </a:r>
            <a:endParaRPr lang="en-US" dirty="0"/>
          </a:p>
        </p:txBody>
      </p:sp>
      <p:cxnSp>
        <p:nvCxnSpPr>
          <p:cNvPr id="7" name="Straight Connector 6">
            <a:extLst>
              <a:ext uri="{FF2B5EF4-FFF2-40B4-BE49-F238E27FC236}">
                <a16:creationId xmlns:a16="http://schemas.microsoft.com/office/drawing/2014/main" id="{2BA4A2D6-617E-EEA3-E4EE-5BDB472F6A43}"/>
              </a:ext>
            </a:extLst>
          </p:cNvPr>
          <p:cNvCxnSpPr>
            <a:cxnSpLocks/>
          </p:cNvCxnSpPr>
          <p:nvPr/>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3546565"/>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Lst>
  <p:txStyles>
    <p:title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p:titleStyle>
    <p:body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2F3D6-42AE-342B-96D7-380D4C1E8DCD}"/>
              </a:ext>
            </a:extLst>
          </p:cNvPr>
          <p:cNvSpPr>
            <a:spLocks noGrp="1"/>
          </p:cNvSpPr>
          <p:nvPr>
            <p:ph type="title"/>
          </p:nvPr>
        </p:nvSpPr>
        <p:spPr>
          <a:xfrm>
            <a:off x="1066407" y="1420928"/>
            <a:ext cx="10059185" cy="2453490"/>
          </a:xfrm>
        </p:spPr>
        <p:txBody>
          <a:bodyPr>
            <a:normAutofit/>
          </a:bodyPr>
          <a:lstStyle/>
          <a:p>
            <a:pPr algn="ctr"/>
            <a:r>
              <a:rPr lang="en-US" sz="6600" b="1" dirty="0" err="1"/>
              <a:t>Mitron</a:t>
            </a:r>
            <a:r>
              <a:rPr lang="en-US" sz="6600" b="1" dirty="0"/>
              <a:t> Bank Credit card Analysis</a:t>
            </a:r>
            <a:endParaRPr lang="en-IN" sz="6600" b="1" dirty="0"/>
          </a:p>
        </p:txBody>
      </p:sp>
      <p:sp>
        <p:nvSpPr>
          <p:cNvPr id="4" name="TextBox 3">
            <a:extLst>
              <a:ext uri="{FF2B5EF4-FFF2-40B4-BE49-F238E27FC236}">
                <a16:creationId xmlns:a16="http://schemas.microsoft.com/office/drawing/2014/main" id="{73F9708B-703B-25C2-8081-63CECB24D7B9}"/>
              </a:ext>
            </a:extLst>
          </p:cNvPr>
          <p:cNvSpPr txBox="1"/>
          <p:nvPr/>
        </p:nvSpPr>
        <p:spPr>
          <a:xfrm>
            <a:off x="8041064" y="5806911"/>
            <a:ext cx="3679596" cy="646331"/>
          </a:xfrm>
          <a:prstGeom prst="rect">
            <a:avLst/>
          </a:prstGeom>
          <a:noFill/>
        </p:spPr>
        <p:txBody>
          <a:bodyPr wrap="square" rtlCol="0">
            <a:spAutoFit/>
          </a:bodyPr>
          <a:lstStyle/>
          <a:p>
            <a:r>
              <a:rPr lang="en-US" sz="1800" dirty="0">
                <a:solidFill>
                  <a:schemeClr val="bg1"/>
                </a:solidFill>
              </a:rPr>
              <a:t>Aditya Barakoti</a:t>
            </a:r>
          </a:p>
          <a:p>
            <a:r>
              <a:rPr lang="en-US" sz="1800" dirty="0">
                <a:solidFill>
                  <a:schemeClr val="bg1"/>
                </a:solidFill>
              </a:rPr>
              <a:t>Code Basics Resume Challenge</a:t>
            </a:r>
            <a:endParaRPr lang="en-IN" sz="1800" dirty="0">
              <a:solidFill>
                <a:schemeClr val="bg1"/>
              </a:solidFill>
            </a:endParaRPr>
          </a:p>
        </p:txBody>
      </p:sp>
    </p:spTree>
    <p:extLst>
      <p:ext uri="{BB962C8B-B14F-4D97-AF65-F5344CB8AC3E}">
        <p14:creationId xmlns:p14="http://schemas.microsoft.com/office/powerpoint/2010/main" val="833189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71013-A476-A6A5-6703-745936C5622F}"/>
              </a:ext>
            </a:extLst>
          </p:cNvPr>
          <p:cNvSpPr>
            <a:spLocks noGrp="1"/>
          </p:cNvSpPr>
          <p:nvPr>
            <p:ph type="title"/>
          </p:nvPr>
        </p:nvSpPr>
        <p:spPr>
          <a:xfrm>
            <a:off x="1656588" y="162801"/>
            <a:ext cx="8878824" cy="1069848"/>
          </a:xfrm>
        </p:spPr>
        <p:txBody>
          <a:bodyPr>
            <a:normAutofit/>
          </a:bodyPr>
          <a:lstStyle/>
          <a:p>
            <a:pPr algn="ctr"/>
            <a:r>
              <a:rPr lang="en-US" sz="6000" b="1" dirty="0" err="1"/>
              <a:t>RecommendationS</a:t>
            </a:r>
            <a:endParaRPr lang="en-IN" sz="6000" b="1" dirty="0"/>
          </a:p>
        </p:txBody>
      </p:sp>
      <p:sp>
        <p:nvSpPr>
          <p:cNvPr id="3" name="Content Placeholder 2">
            <a:extLst>
              <a:ext uri="{FF2B5EF4-FFF2-40B4-BE49-F238E27FC236}">
                <a16:creationId xmlns:a16="http://schemas.microsoft.com/office/drawing/2014/main" id="{0D374437-2045-6B9C-49A9-4EA33382F288}"/>
              </a:ext>
            </a:extLst>
          </p:cNvPr>
          <p:cNvSpPr>
            <a:spLocks noGrp="1"/>
          </p:cNvSpPr>
          <p:nvPr>
            <p:ph idx="1"/>
          </p:nvPr>
        </p:nvSpPr>
        <p:spPr>
          <a:xfrm>
            <a:off x="663120" y="1232649"/>
            <a:ext cx="10696076" cy="5399013"/>
          </a:xfrm>
        </p:spPr>
        <p:txBody>
          <a:bodyPr>
            <a:normAutofit fontScale="40000" lnSpcReduction="20000"/>
          </a:bodyPr>
          <a:lstStyle/>
          <a:p>
            <a:pPr algn="l">
              <a:buFont typeface="+mj-lt"/>
              <a:buAutoNum type="arabicPeriod"/>
            </a:pPr>
            <a:r>
              <a:rPr lang="en-US" sz="5600" b="0" i="0" dirty="0">
                <a:solidFill>
                  <a:schemeClr val="bg1"/>
                </a:solidFill>
                <a:effectLst/>
                <a:latin typeface="Söhne"/>
              </a:rPr>
              <a:t>Roll out a cashback and reward points initiative for Mumbai residents, focusing on prevalent spending areas like bills, groceries, electronics, and health wellness to cater to their distinctive consumption patterns.</a:t>
            </a:r>
          </a:p>
          <a:p>
            <a:pPr algn="l">
              <a:buFont typeface="+mj-lt"/>
              <a:buAutoNum type="arabicPeriod"/>
            </a:pPr>
            <a:r>
              <a:rPr lang="en-US" sz="5600" b="0" i="0" dirty="0">
                <a:solidFill>
                  <a:schemeClr val="bg1"/>
                </a:solidFill>
                <a:effectLst/>
                <a:latin typeface="Söhne"/>
              </a:rPr>
              <a:t>Launch exclusive travel-related offers and discounts for Mumbai customers, recognizing their significant outlays on travel expenses.</a:t>
            </a:r>
          </a:p>
          <a:p>
            <a:pPr algn="l">
              <a:buFont typeface="+mj-lt"/>
              <a:buAutoNum type="arabicPeriod"/>
            </a:pPr>
            <a:r>
              <a:rPr lang="en-US" sz="5600" b="0" i="0" dirty="0">
                <a:solidFill>
                  <a:schemeClr val="bg1"/>
                </a:solidFill>
                <a:effectLst/>
                <a:latin typeface="Söhne"/>
              </a:rPr>
              <a:t>Create a range of tailored offers in electronics, entertainment, and travel for the 25-34 age group, tapping into their higher credit card usage and diverse spending behaviors.</a:t>
            </a:r>
          </a:p>
          <a:p>
            <a:pPr algn="l">
              <a:buFont typeface="+mj-lt"/>
              <a:buAutoNum type="arabicPeriod"/>
            </a:pPr>
            <a:r>
              <a:rPr lang="en-US" sz="5600" b="0" i="0" dirty="0">
                <a:solidFill>
                  <a:schemeClr val="bg1"/>
                </a:solidFill>
                <a:effectLst/>
                <a:latin typeface="Söhne"/>
              </a:rPr>
              <a:t>Consider elevating credit card limits for salaried IT employees, acknowledging their substantial total income and notable spending trends.</a:t>
            </a:r>
          </a:p>
          <a:p>
            <a:pPr algn="l">
              <a:buFont typeface="+mj-lt"/>
              <a:buAutoNum type="arabicPeriod"/>
            </a:pPr>
            <a:r>
              <a:rPr lang="en-US" sz="5600" b="0" i="0" dirty="0">
                <a:solidFill>
                  <a:schemeClr val="bg1"/>
                </a:solidFill>
                <a:effectLst/>
                <a:latin typeface="Söhne"/>
              </a:rPr>
              <a:t>Develop personalized cashback and reward programs for business owners, aligning with their specific business-related expenses and transactions.</a:t>
            </a:r>
          </a:p>
          <a:p>
            <a:pPr marL="0" indent="0">
              <a:buNone/>
            </a:pPr>
            <a:endParaRPr lang="en-IN" dirty="0"/>
          </a:p>
        </p:txBody>
      </p:sp>
    </p:spTree>
    <p:extLst>
      <p:ext uri="{BB962C8B-B14F-4D97-AF65-F5344CB8AC3E}">
        <p14:creationId xmlns:p14="http://schemas.microsoft.com/office/powerpoint/2010/main" val="1466068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9A7AA7-355A-E007-131F-7648C10E2B02}"/>
              </a:ext>
            </a:extLst>
          </p:cNvPr>
          <p:cNvSpPr>
            <a:spLocks noGrp="1"/>
          </p:cNvSpPr>
          <p:nvPr>
            <p:ph idx="1"/>
          </p:nvPr>
        </p:nvSpPr>
        <p:spPr>
          <a:xfrm>
            <a:off x="693184" y="956600"/>
            <a:ext cx="10656688" cy="4351337"/>
          </a:xfrm>
        </p:spPr>
        <p:txBody>
          <a:bodyPr/>
          <a:lstStyle/>
          <a:p>
            <a:pPr marL="0" indent="0" algn="l">
              <a:buNone/>
            </a:pPr>
            <a:r>
              <a:rPr lang="en-US" sz="2000" b="0" i="0" dirty="0">
                <a:solidFill>
                  <a:schemeClr val="bg1"/>
                </a:solidFill>
                <a:effectLst/>
                <a:latin typeface="Söhne"/>
              </a:rPr>
              <a:t>  6.  Craft rewards and cashback offers targeting male customers, aligning with their spending preferences and habits.</a:t>
            </a:r>
          </a:p>
          <a:p>
            <a:pPr marL="0" indent="0" algn="l">
              <a:buNone/>
            </a:pPr>
            <a:r>
              <a:rPr lang="en-US" sz="2000" b="0" i="0" dirty="0">
                <a:solidFill>
                  <a:schemeClr val="bg1"/>
                </a:solidFill>
                <a:effectLst/>
                <a:latin typeface="Söhne"/>
              </a:rPr>
              <a:t>  7. Acknowledge the substantial presence of married couples in our customer base and introduce      family-centric offers, such as incentives for family outings, groceries, or utility bill payments.</a:t>
            </a:r>
          </a:p>
          <a:p>
            <a:pPr marL="114300" indent="0">
              <a:buNone/>
            </a:pPr>
            <a:r>
              <a:rPr lang="en-US" sz="2000" b="0" i="0" dirty="0">
                <a:solidFill>
                  <a:schemeClr val="bg1"/>
                </a:solidFill>
                <a:effectLst/>
                <a:latin typeface="Söhne"/>
              </a:rPr>
              <a:t>8. Extend higher cashback rates or rewards points specifically tailored for utility bills, recognizing their significance as a substantial spending category.</a:t>
            </a:r>
          </a:p>
          <a:p>
            <a:pPr marL="114300" indent="0">
              <a:buNone/>
            </a:pPr>
            <a:r>
              <a:rPr lang="en-US" sz="2000" b="0" i="0" dirty="0">
                <a:solidFill>
                  <a:schemeClr val="bg1"/>
                </a:solidFill>
                <a:effectLst/>
                <a:latin typeface="Söhne"/>
              </a:rPr>
              <a:t>9. Introduce enticing EMI schemes and flexible payment alternatives targeted at facilitating convenient transactions for high-value electronic purchases.</a:t>
            </a:r>
            <a:endParaRPr lang="en-US" sz="2000" dirty="0">
              <a:solidFill>
                <a:schemeClr val="bg1"/>
              </a:solidFill>
              <a:latin typeface="Söhne"/>
            </a:endParaRPr>
          </a:p>
          <a:p>
            <a:pPr marL="114300" indent="0">
              <a:buNone/>
            </a:pPr>
            <a:r>
              <a:rPr lang="en-US" sz="2000" b="0" i="0" dirty="0">
                <a:solidFill>
                  <a:schemeClr val="bg1"/>
                </a:solidFill>
                <a:effectLst/>
                <a:latin typeface="Söhne"/>
              </a:rPr>
              <a:t>10. Roll out exclusive offers, discounts, or rewards tailored for travel-related expenses to incentivize increased card usage within this category.</a:t>
            </a:r>
            <a:endParaRPr lang="en-IN" sz="2000" dirty="0">
              <a:solidFill>
                <a:schemeClr val="bg1"/>
              </a:solidFill>
            </a:endParaRPr>
          </a:p>
        </p:txBody>
      </p:sp>
    </p:spTree>
    <p:extLst>
      <p:ext uri="{BB962C8B-B14F-4D97-AF65-F5344CB8AC3E}">
        <p14:creationId xmlns:p14="http://schemas.microsoft.com/office/powerpoint/2010/main" val="2738496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DC617-297E-ECB1-5B01-0D88D2524320}"/>
              </a:ext>
            </a:extLst>
          </p:cNvPr>
          <p:cNvSpPr>
            <a:spLocks noGrp="1"/>
          </p:cNvSpPr>
          <p:nvPr>
            <p:ph type="title"/>
          </p:nvPr>
        </p:nvSpPr>
        <p:spPr>
          <a:xfrm>
            <a:off x="2810008" y="2761531"/>
            <a:ext cx="11360800" cy="763600"/>
          </a:xfrm>
        </p:spPr>
        <p:txBody>
          <a:bodyPr/>
          <a:lstStyle/>
          <a:p>
            <a:r>
              <a:rPr lang="en-US" sz="8000" dirty="0"/>
              <a:t>THANK YOU</a:t>
            </a:r>
            <a:endParaRPr lang="en-IN" sz="8000" dirty="0"/>
          </a:p>
        </p:txBody>
      </p:sp>
    </p:spTree>
    <p:extLst>
      <p:ext uri="{BB962C8B-B14F-4D97-AF65-F5344CB8AC3E}">
        <p14:creationId xmlns:p14="http://schemas.microsoft.com/office/powerpoint/2010/main" val="4109560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CD88E-4D50-EFD7-13F1-467CBD17FE77}"/>
              </a:ext>
            </a:extLst>
          </p:cNvPr>
          <p:cNvSpPr>
            <a:spLocks noGrp="1"/>
          </p:cNvSpPr>
          <p:nvPr>
            <p:ph type="title"/>
          </p:nvPr>
        </p:nvSpPr>
        <p:spPr>
          <a:xfrm>
            <a:off x="1059933" y="709556"/>
            <a:ext cx="10237886" cy="1069848"/>
          </a:xfrm>
        </p:spPr>
        <p:txBody>
          <a:bodyPr>
            <a:normAutofit/>
          </a:bodyPr>
          <a:lstStyle/>
          <a:p>
            <a:pPr algn="ctr"/>
            <a:r>
              <a:rPr lang="en-US" sz="4800" b="1" dirty="0"/>
              <a:t>Presentation Layout</a:t>
            </a:r>
            <a:endParaRPr lang="en-IN" sz="4800" b="1" dirty="0"/>
          </a:p>
        </p:txBody>
      </p:sp>
      <p:sp>
        <p:nvSpPr>
          <p:cNvPr id="3" name="Content Placeholder 2">
            <a:extLst>
              <a:ext uri="{FF2B5EF4-FFF2-40B4-BE49-F238E27FC236}">
                <a16:creationId xmlns:a16="http://schemas.microsoft.com/office/drawing/2014/main" id="{147409B5-62B4-1725-8D20-A471482C4675}"/>
              </a:ext>
            </a:extLst>
          </p:cNvPr>
          <p:cNvSpPr>
            <a:spLocks noGrp="1"/>
          </p:cNvSpPr>
          <p:nvPr>
            <p:ph idx="1"/>
          </p:nvPr>
        </p:nvSpPr>
        <p:spPr>
          <a:xfrm>
            <a:off x="3044072" y="2301679"/>
            <a:ext cx="7099169" cy="3476952"/>
          </a:xfrm>
        </p:spPr>
        <p:txBody>
          <a:bodyPr>
            <a:normAutofit fontScale="70000" lnSpcReduction="20000"/>
          </a:bodyPr>
          <a:lstStyle/>
          <a:p>
            <a:r>
              <a:rPr lang="en-US" sz="4000" dirty="0">
                <a:solidFill>
                  <a:schemeClr val="bg1"/>
                </a:solidFill>
              </a:rPr>
              <a:t>Problem Statement</a:t>
            </a:r>
          </a:p>
          <a:p>
            <a:r>
              <a:rPr lang="en-US" sz="4000" dirty="0">
                <a:solidFill>
                  <a:schemeClr val="bg1"/>
                </a:solidFill>
              </a:rPr>
              <a:t>Objective</a:t>
            </a:r>
          </a:p>
          <a:p>
            <a:r>
              <a:rPr lang="en-US" sz="4000" dirty="0">
                <a:solidFill>
                  <a:schemeClr val="bg1"/>
                </a:solidFill>
              </a:rPr>
              <a:t>Analyze Report</a:t>
            </a:r>
          </a:p>
          <a:p>
            <a:r>
              <a:rPr lang="en-US" sz="4000" dirty="0">
                <a:solidFill>
                  <a:schemeClr val="bg1"/>
                </a:solidFill>
              </a:rPr>
              <a:t>Insights</a:t>
            </a:r>
          </a:p>
          <a:p>
            <a:r>
              <a:rPr lang="en-US" sz="4000" dirty="0">
                <a:solidFill>
                  <a:schemeClr val="bg1"/>
                </a:solidFill>
              </a:rPr>
              <a:t>Recommendation</a:t>
            </a:r>
            <a:endParaRPr lang="en-IN" sz="4000" dirty="0">
              <a:solidFill>
                <a:schemeClr val="bg1"/>
              </a:solidFill>
            </a:endParaRPr>
          </a:p>
        </p:txBody>
      </p:sp>
    </p:spTree>
    <p:extLst>
      <p:ext uri="{BB962C8B-B14F-4D97-AF65-F5344CB8AC3E}">
        <p14:creationId xmlns:p14="http://schemas.microsoft.com/office/powerpoint/2010/main" val="911685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4C5A4C-BE49-BFD5-22DF-4CCF759BF457}"/>
              </a:ext>
            </a:extLst>
          </p:cNvPr>
          <p:cNvSpPr txBox="1"/>
          <p:nvPr/>
        </p:nvSpPr>
        <p:spPr>
          <a:xfrm>
            <a:off x="2488677" y="875254"/>
            <a:ext cx="6457359" cy="830997"/>
          </a:xfrm>
          <a:prstGeom prst="rect">
            <a:avLst/>
          </a:prstGeom>
          <a:noFill/>
        </p:spPr>
        <p:txBody>
          <a:bodyPr wrap="square" rtlCol="0">
            <a:spAutoFit/>
          </a:bodyPr>
          <a:lstStyle/>
          <a:p>
            <a:pPr algn="ctr"/>
            <a:r>
              <a:rPr lang="en-US" sz="4800" b="1" dirty="0">
                <a:solidFill>
                  <a:schemeClr val="bg1"/>
                </a:solidFill>
              </a:rPr>
              <a:t>Problem Statement</a:t>
            </a:r>
            <a:endParaRPr lang="en-IN" sz="4800" b="1" dirty="0">
              <a:solidFill>
                <a:schemeClr val="bg1"/>
              </a:solidFill>
            </a:endParaRPr>
          </a:p>
        </p:txBody>
      </p:sp>
      <p:sp>
        <p:nvSpPr>
          <p:cNvPr id="5" name="Text Placeholder 6">
            <a:extLst>
              <a:ext uri="{FF2B5EF4-FFF2-40B4-BE49-F238E27FC236}">
                <a16:creationId xmlns:a16="http://schemas.microsoft.com/office/drawing/2014/main" id="{6F2ABA8F-9154-D37D-223F-3650203027B5}"/>
              </a:ext>
            </a:extLst>
          </p:cNvPr>
          <p:cNvSpPr txBox="1">
            <a:spLocks/>
          </p:cNvSpPr>
          <p:nvPr/>
        </p:nvSpPr>
        <p:spPr>
          <a:xfrm>
            <a:off x="763571" y="2375554"/>
            <a:ext cx="10869105" cy="3235208"/>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86262"/>
            <a:r>
              <a:rPr lang="en-US" sz="2400" dirty="0" err="1">
                <a:solidFill>
                  <a:schemeClr val="bg1"/>
                </a:solidFill>
                <a:latin typeface="Söhne"/>
              </a:rPr>
              <a:t>Mitron</a:t>
            </a:r>
            <a:r>
              <a:rPr lang="en-US" sz="2400" dirty="0">
                <a:solidFill>
                  <a:schemeClr val="bg1"/>
                </a:solidFill>
                <a:latin typeface="Söhne"/>
              </a:rPr>
              <a:t> Bank, a legacy financial institution headquartered in Hyderabad, is gearing up to introduce new line of credit card offerings. </a:t>
            </a:r>
            <a:r>
              <a:rPr lang="en-US" sz="2400" dirty="0" err="1">
                <a:solidFill>
                  <a:schemeClr val="bg1"/>
                </a:solidFill>
                <a:latin typeface="Söhne"/>
              </a:rPr>
              <a:t>Atliq</a:t>
            </a:r>
            <a:r>
              <a:rPr lang="en-US" sz="2400" dirty="0">
                <a:solidFill>
                  <a:schemeClr val="bg1"/>
                </a:solidFill>
                <a:latin typeface="Söhne"/>
              </a:rPr>
              <a:t> Data Services proposed a collaborative partnership to analyze customer data and derive insights for designing the credit card product and formulating a data-driven marketing strategy. </a:t>
            </a:r>
            <a:r>
              <a:rPr lang="en-US" sz="2400" dirty="0" err="1">
                <a:solidFill>
                  <a:schemeClr val="bg1"/>
                </a:solidFill>
                <a:latin typeface="Söhne"/>
              </a:rPr>
              <a:t>Mitron</a:t>
            </a:r>
            <a:r>
              <a:rPr lang="en-US" sz="2400" dirty="0">
                <a:solidFill>
                  <a:schemeClr val="bg1"/>
                </a:solidFill>
                <a:latin typeface="Söhne"/>
              </a:rPr>
              <a:t> has greenlit a pilot study, sharing data on around 4000 customers and their spending habits over six months with </a:t>
            </a:r>
            <a:r>
              <a:rPr lang="en-US" sz="2400" dirty="0" err="1">
                <a:solidFill>
                  <a:schemeClr val="bg1"/>
                </a:solidFill>
                <a:latin typeface="Söhne"/>
              </a:rPr>
              <a:t>Atliq</a:t>
            </a:r>
            <a:r>
              <a:rPr lang="en-US" sz="2400" dirty="0">
                <a:solidFill>
                  <a:schemeClr val="bg1"/>
                </a:solidFill>
                <a:latin typeface="Söhne"/>
              </a:rPr>
              <a:t>. </a:t>
            </a:r>
            <a:endParaRPr lang="en-IN" sz="2400" dirty="0">
              <a:solidFill>
                <a:schemeClr val="bg1"/>
              </a:solidFill>
            </a:endParaRPr>
          </a:p>
        </p:txBody>
      </p:sp>
    </p:spTree>
    <p:extLst>
      <p:ext uri="{BB962C8B-B14F-4D97-AF65-F5344CB8AC3E}">
        <p14:creationId xmlns:p14="http://schemas.microsoft.com/office/powerpoint/2010/main" val="1684994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22908-14F1-86A5-B9B9-5004CBCB44B0}"/>
              </a:ext>
            </a:extLst>
          </p:cNvPr>
          <p:cNvSpPr>
            <a:spLocks noGrp="1"/>
          </p:cNvSpPr>
          <p:nvPr>
            <p:ph type="title"/>
          </p:nvPr>
        </p:nvSpPr>
        <p:spPr>
          <a:xfrm>
            <a:off x="668518" y="459394"/>
            <a:ext cx="10515600" cy="1325563"/>
          </a:xfrm>
        </p:spPr>
        <p:txBody>
          <a:bodyPr>
            <a:normAutofit/>
          </a:bodyPr>
          <a:lstStyle/>
          <a:p>
            <a:pPr algn="ctr"/>
            <a:r>
              <a:rPr lang="en-US" sz="5400" b="1" dirty="0"/>
              <a:t>Objective</a:t>
            </a:r>
            <a:endParaRPr lang="en-IN" sz="5400" b="1" dirty="0"/>
          </a:p>
        </p:txBody>
      </p:sp>
      <p:sp>
        <p:nvSpPr>
          <p:cNvPr id="3" name="Content Placeholder 2">
            <a:extLst>
              <a:ext uri="{FF2B5EF4-FFF2-40B4-BE49-F238E27FC236}">
                <a16:creationId xmlns:a16="http://schemas.microsoft.com/office/drawing/2014/main" id="{9BB69789-4CA3-D9D0-867F-A8FF98E84E4B}"/>
              </a:ext>
            </a:extLst>
          </p:cNvPr>
          <p:cNvSpPr>
            <a:spLocks noGrp="1"/>
          </p:cNvSpPr>
          <p:nvPr>
            <p:ph idx="1"/>
          </p:nvPr>
        </p:nvSpPr>
        <p:spPr>
          <a:xfrm>
            <a:off x="851554" y="1407885"/>
            <a:ext cx="10671928" cy="3453384"/>
          </a:xfrm>
        </p:spPr>
        <p:txBody>
          <a:bodyPr>
            <a:normAutofit/>
          </a:bodyPr>
          <a:lstStyle/>
          <a:p>
            <a:pPr marL="0" indent="0">
              <a:buNone/>
            </a:pPr>
            <a:endParaRPr lang="en-US" dirty="0"/>
          </a:p>
          <a:p>
            <a:pPr marL="0" indent="0">
              <a:buNone/>
            </a:pPr>
            <a:r>
              <a:rPr lang="en-US" sz="2400" dirty="0">
                <a:solidFill>
                  <a:schemeClr val="bg1"/>
                </a:solidFill>
                <a:latin typeface="Calisto MT" panose="02040603050505030304" pitchFamily="18" charset="0"/>
              </a:rPr>
              <a:t>P</a:t>
            </a:r>
            <a:r>
              <a:rPr lang="en-US" sz="2400" b="0" i="0" dirty="0">
                <a:solidFill>
                  <a:schemeClr val="bg1"/>
                </a:solidFill>
                <a:effectLst/>
                <a:latin typeface="Calisto MT" panose="02040603050505030304" pitchFamily="18" charset="0"/>
              </a:rPr>
              <a:t>rimary objective is to enhance </a:t>
            </a:r>
            <a:r>
              <a:rPr lang="en-US" sz="2400" b="0" i="0" dirty="0" err="1">
                <a:solidFill>
                  <a:schemeClr val="bg1"/>
                </a:solidFill>
                <a:effectLst/>
                <a:latin typeface="Calisto MT" panose="02040603050505030304" pitchFamily="18" charset="0"/>
              </a:rPr>
              <a:t>Mitron</a:t>
            </a:r>
            <a:r>
              <a:rPr lang="en-US" sz="2400" b="0" i="0" dirty="0">
                <a:solidFill>
                  <a:schemeClr val="bg1"/>
                </a:solidFill>
                <a:effectLst/>
                <a:latin typeface="Calisto MT" panose="02040603050505030304" pitchFamily="18" charset="0"/>
              </a:rPr>
              <a:t> Bank's credit card offerings and extend its market reach within the dynamic financial landscape, focusing on demographic diversification and spending pattern habits. The goal is to empower them to tailor credit card offerings in alignment with customer needs and prevailing market trends. </a:t>
            </a:r>
            <a:r>
              <a:rPr lang="en-US" sz="2400" dirty="0">
                <a:solidFill>
                  <a:schemeClr val="bg1"/>
                </a:solidFill>
                <a:latin typeface="Calisto MT" panose="02040603050505030304" pitchFamily="18" charset="0"/>
              </a:rPr>
              <a:t>Provide data-driven recommendations to Mr. </a:t>
            </a:r>
            <a:r>
              <a:rPr lang="en-US" sz="2400" dirty="0" err="1">
                <a:solidFill>
                  <a:schemeClr val="bg1"/>
                </a:solidFill>
                <a:latin typeface="Calisto MT" panose="02040603050505030304" pitchFamily="18" charset="0"/>
              </a:rPr>
              <a:t>Bashnir</a:t>
            </a:r>
            <a:r>
              <a:rPr lang="en-US" sz="2400" dirty="0">
                <a:solidFill>
                  <a:schemeClr val="bg1"/>
                </a:solidFill>
                <a:latin typeface="Calisto MT" panose="02040603050505030304" pitchFamily="18" charset="0"/>
              </a:rPr>
              <a:t> Rover &amp; his team.</a:t>
            </a:r>
            <a:endParaRPr lang="en-IN" sz="2400" dirty="0">
              <a:solidFill>
                <a:schemeClr val="bg1"/>
              </a:solidFill>
              <a:latin typeface="Calisto MT" panose="02040603050505030304" pitchFamily="18" charset="0"/>
            </a:endParaRPr>
          </a:p>
        </p:txBody>
      </p:sp>
    </p:spTree>
    <p:extLst>
      <p:ext uri="{BB962C8B-B14F-4D97-AF65-F5344CB8AC3E}">
        <p14:creationId xmlns:p14="http://schemas.microsoft.com/office/powerpoint/2010/main" val="3256693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credit card&#10;&#10;Description automatically generated">
            <a:extLst>
              <a:ext uri="{FF2B5EF4-FFF2-40B4-BE49-F238E27FC236}">
                <a16:creationId xmlns:a16="http://schemas.microsoft.com/office/drawing/2014/main" id="{F018A93F-2634-A650-B7F9-0BE057C2F2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537" y="525528"/>
            <a:ext cx="10226926" cy="5806943"/>
          </a:xfrm>
          <a:prstGeom prst="rect">
            <a:avLst/>
          </a:prstGeom>
        </p:spPr>
      </p:pic>
    </p:spTree>
    <p:extLst>
      <p:ext uri="{BB962C8B-B14F-4D97-AF65-F5344CB8AC3E}">
        <p14:creationId xmlns:p14="http://schemas.microsoft.com/office/powerpoint/2010/main" val="1467250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graph&#10;&#10;Description automatically generated">
            <a:extLst>
              <a:ext uri="{FF2B5EF4-FFF2-40B4-BE49-F238E27FC236}">
                <a16:creationId xmlns:a16="http://schemas.microsoft.com/office/drawing/2014/main" id="{6927AEFA-A8CF-B7BA-0C45-36B4BB2B05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4950" y="662700"/>
            <a:ext cx="9922100" cy="5532599"/>
          </a:xfrm>
          <a:prstGeom prst="rect">
            <a:avLst/>
          </a:prstGeom>
        </p:spPr>
      </p:pic>
    </p:spTree>
    <p:extLst>
      <p:ext uri="{BB962C8B-B14F-4D97-AF65-F5344CB8AC3E}">
        <p14:creationId xmlns:p14="http://schemas.microsoft.com/office/powerpoint/2010/main" val="1574413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1F9FF968-3CE7-DD0D-E8BB-6BDD10A5E7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4950" y="628407"/>
            <a:ext cx="9922100" cy="5601185"/>
          </a:xfrm>
          <a:prstGeom prst="rect">
            <a:avLst/>
          </a:prstGeom>
        </p:spPr>
      </p:pic>
    </p:spTree>
    <p:extLst>
      <p:ext uri="{BB962C8B-B14F-4D97-AF65-F5344CB8AC3E}">
        <p14:creationId xmlns:p14="http://schemas.microsoft.com/office/powerpoint/2010/main" val="2964738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screen&#10;&#10;Description automatically generated">
            <a:extLst>
              <a:ext uri="{FF2B5EF4-FFF2-40B4-BE49-F238E27FC236}">
                <a16:creationId xmlns:a16="http://schemas.microsoft.com/office/drawing/2014/main" id="{94888B3D-EA5D-6D16-25F8-02461B9380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8760" y="643648"/>
            <a:ext cx="9914479" cy="5570703"/>
          </a:xfrm>
          <a:prstGeom prst="rect">
            <a:avLst/>
          </a:prstGeom>
        </p:spPr>
      </p:pic>
    </p:spTree>
    <p:extLst>
      <p:ext uri="{BB962C8B-B14F-4D97-AF65-F5344CB8AC3E}">
        <p14:creationId xmlns:p14="http://schemas.microsoft.com/office/powerpoint/2010/main" val="2126350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DB1B9-51F7-49AF-7EB4-40416F342863}"/>
              </a:ext>
            </a:extLst>
          </p:cNvPr>
          <p:cNvSpPr>
            <a:spLocks noGrp="1"/>
          </p:cNvSpPr>
          <p:nvPr>
            <p:ph type="title"/>
          </p:nvPr>
        </p:nvSpPr>
        <p:spPr>
          <a:xfrm>
            <a:off x="142223" y="367299"/>
            <a:ext cx="11360800" cy="763600"/>
          </a:xfrm>
        </p:spPr>
        <p:txBody>
          <a:bodyPr/>
          <a:lstStyle/>
          <a:p>
            <a:pPr algn="ctr"/>
            <a:r>
              <a:rPr lang="en-US" sz="3600" dirty="0"/>
              <a:t>INSIGHTS</a:t>
            </a:r>
            <a:endParaRPr lang="en-IN" sz="3600" dirty="0"/>
          </a:p>
        </p:txBody>
      </p:sp>
      <p:sp>
        <p:nvSpPr>
          <p:cNvPr id="3" name="Content Placeholder 2">
            <a:extLst>
              <a:ext uri="{FF2B5EF4-FFF2-40B4-BE49-F238E27FC236}">
                <a16:creationId xmlns:a16="http://schemas.microsoft.com/office/drawing/2014/main" id="{7AEE8D0C-A8D9-C18D-7E5C-B86AF30A0AC2}"/>
              </a:ext>
            </a:extLst>
          </p:cNvPr>
          <p:cNvSpPr>
            <a:spLocks noGrp="1"/>
          </p:cNvSpPr>
          <p:nvPr>
            <p:ph idx="1"/>
          </p:nvPr>
        </p:nvSpPr>
        <p:spPr>
          <a:xfrm>
            <a:off x="650057" y="1272617"/>
            <a:ext cx="10759910" cy="6327821"/>
          </a:xfrm>
        </p:spPr>
        <p:txBody>
          <a:bodyPr>
            <a:normAutofit/>
          </a:bodyPr>
          <a:lstStyle/>
          <a:p>
            <a:pPr algn="l">
              <a:lnSpc>
                <a:spcPct val="100000"/>
              </a:lnSpc>
              <a:buFont typeface="+mj-lt"/>
              <a:buAutoNum type="arabicPeriod"/>
            </a:pPr>
            <a:r>
              <a:rPr lang="en-US" sz="1800" b="0" i="0" dirty="0">
                <a:solidFill>
                  <a:schemeClr val="bg1"/>
                </a:solidFill>
                <a:effectLst/>
                <a:latin typeface="Söhne"/>
              </a:rPr>
              <a:t>Leading spending categories include Bills, Groceries, Electronics, and Health &amp; Wellness.</a:t>
            </a:r>
          </a:p>
          <a:p>
            <a:pPr algn="l">
              <a:lnSpc>
                <a:spcPct val="100000"/>
              </a:lnSpc>
              <a:buFont typeface="+mj-lt"/>
              <a:buAutoNum type="arabicPeriod"/>
            </a:pPr>
            <a:r>
              <a:rPr lang="en-US" sz="1800" b="0" i="0" dirty="0">
                <a:solidFill>
                  <a:schemeClr val="bg1"/>
                </a:solidFill>
                <a:effectLst/>
                <a:latin typeface="Söhne"/>
              </a:rPr>
              <a:t>Mumbai stands out as a crucial spending center, reflecting diverse preferences across age groups.</a:t>
            </a:r>
          </a:p>
          <a:p>
            <a:pPr algn="l">
              <a:lnSpc>
                <a:spcPct val="100000"/>
              </a:lnSpc>
              <a:buFont typeface="+mj-lt"/>
              <a:buAutoNum type="arabicPeriod"/>
            </a:pPr>
            <a:r>
              <a:rPr lang="en-US" sz="1800" b="0" i="0" dirty="0">
                <a:solidFill>
                  <a:schemeClr val="bg1"/>
                </a:solidFill>
                <a:effectLst/>
                <a:latin typeface="Söhne"/>
              </a:rPr>
              <a:t>Salaried IT Employees, Business Owners, and Freelancers display notable spending and higher income levels.</a:t>
            </a:r>
          </a:p>
          <a:p>
            <a:pPr algn="l">
              <a:lnSpc>
                <a:spcPct val="100000"/>
              </a:lnSpc>
              <a:buFont typeface="+mj-lt"/>
              <a:buAutoNum type="arabicPeriod"/>
            </a:pPr>
            <a:r>
              <a:rPr lang="en-US" sz="1800" b="0" i="0" dirty="0">
                <a:solidFill>
                  <a:schemeClr val="bg1"/>
                </a:solidFill>
                <a:effectLst/>
                <a:latin typeface="Söhne"/>
              </a:rPr>
              <a:t>Age brackets 25-34 and 21-24 exhibit potential for heightened spending in Entertainment, Apparel, and Travel.</a:t>
            </a:r>
          </a:p>
          <a:p>
            <a:pPr algn="l">
              <a:lnSpc>
                <a:spcPct val="100000"/>
              </a:lnSpc>
              <a:buFont typeface="+mj-lt"/>
              <a:buAutoNum type="arabicPeriod"/>
            </a:pPr>
            <a:r>
              <a:rPr lang="en-US" sz="1800" b="0" i="0" dirty="0">
                <a:solidFill>
                  <a:schemeClr val="bg1"/>
                </a:solidFill>
                <a:effectLst/>
                <a:latin typeface="Söhne"/>
              </a:rPr>
              <a:t>Age Bracket 35-45 holds the highest income utilizations % among all age groups.</a:t>
            </a:r>
          </a:p>
          <a:p>
            <a:pPr algn="l">
              <a:lnSpc>
                <a:spcPct val="100000"/>
              </a:lnSpc>
              <a:buFont typeface="+mj-lt"/>
              <a:buAutoNum type="arabicPeriod"/>
            </a:pPr>
            <a:r>
              <a:rPr lang="en-US" sz="1800" b="0" i="0" dirty="0">
                <a:solidFill>
                  <a:schemeClr val="bg1"/>
                </a:solidFill>
                <a:effectLst/>
                <a:latin typeface="Söhne"/>
              </a:rPr>
              <a:t>Older age groups (45+) show a tendency for reduced credit card usage across various spending categories.</a:t>
            </a:r>
          </a:p>
          <a:p>
            <a:pPr algn="l">
              <a:lnSpc>
                <a:spcPct val="100000"/>
              </a:lnSpc>
              <a:buFont typeface="+mj-lt"/>
              <a:buAutoNum type="arabicPeriod"/>
            </a:pPr>
            <a:r>
              <a:rPr lang="en-US" sz="1800" b="0" i="0" dirty="0">
                <a:solidFill>
                  <a:schemeClr val="bg1"/>
                </a:solidFill>
                <a:effectLst/>
                <a:latin typeface="Söhne"/>
              </a:rPr>
              <a:t>Mumbai leads in elevated credit card usage across diverse age groups and spending categories.</a:t>
            </a:r>
          </a:p>
          <a:p>
            <a:pPr algn="l">
              <a:lnSpc>
                <a:spcPct val="100000"/>
              </a:lnSpc>
              <a:buFont typeface="+mj-lt"/>
              <a:buAutoNum type="arabicPeriod"/>
            </a:pPr>
            <a:r>
              <a:rPr lang="en-US" sz="1800" b="0" i="0" dirty="0">
                <a:solidFill>
                  <a:schemeClr val="bg1"/>
                </a:solidFill>
                <a:effectLst/>
                <a:latin typeface="Söhne"/>
              </a:rPr>
              <a:t>Other cities like Delhi NCR, Bengaluru, and Chennai exhibit distinct spending patterns across different age segments.</a:t>
            </a:r>
          </a:p>
          <a:p>
            <a:pPr algn="l">
              <a:lnSpc>
                <a:spcPct val="100000"/>
              </a:lnSpc>
              <a:buFont typeface="+mj-lt"/>
              <a:buAutoNum type="arabicPeriod"/>
            </a:pPr>
            <a:r>
              <a:rPr lang="en-US" sz="1800" b="0" i="0" dirty="0">
                <a:solidFill>
                  <a:schemeClr val="bg1"/>
                </a:solidFill>
                <a:effectLst/>
                <a:latin typeface="Söhne"/>
              </a:rPr>
              <a:t>Male customers exhibit a higher inclination for credit card usage compared to females.</a:t>
            </a:r>
          </a:p>
          <a:p>
            <a:pPr algn="l">
              <a:lnSpc>
                <a:spcPct val="100000"/>
              </a:lnSpc>
              <a:buFont typeface="+mj-lt"/>
              <a:buAutoNum type="arabicPeriod"/>
            </a:pPr>
            <a:r>
              <a:rPr lang="en-US" sz="1800" b="0" i="0" dirty="0">
                <a:solidFill>
                  <a:schemeClr val="bg1"/>
                </a:solidFill>
                <a:effectLst/>
                <a:latin typeface="Söhne"/>
              </a:rPr>
              <a:t>Married individuals demonstrate significantly greater credit card usage compared to their single counterparts. Additionally, categories like Bills, Electronics, and Travel offer opportunities for tailored credit card benefits or rewards, reflecting their substantial spending significance.</a:t>
            </a:r>
          </a:p>
        </p:txBody>
      </p:sp>
      <p:sp>
        <p:nvSpPr>
          <p:cNvPr id="4" name="TextBox 3">
            <a:extLst>
              <a:ext uri="{FF2B5EF4-FFF2-40B4-BE49-F238E27FC236}">
                <a16:creationId xmlns:a16="http://schemas.microsoft.com/office/drawing/2014/main" id="{3FC8F3CB-E12D-7C93-0E99-BDCD7B1EFE5C}"/>
              </a:ext>
            </a:extLst>
          </p:cNvPr>
          <p:cNvSpPr txBox="1"/>
          <p:nvPr/>
        </p:nvSpPr>
        <p:spPr>
          <a:xfrm>
            <a:off x="8653805" y="6183735"/>
            <a:ext cx="3679596" cy="646331"/>
          </a:xfrm>
          <a:prstGeom prst="rect">
            <a:avLst/>
          </a:prstGeom>
          <a:noFill/>
        </p:spPr>
        <p:txBody>
          <a:bodyPr wrap="square" rtlCol="0">
            <a:spAutoFit/>
          </a:bodyPr>
          <a:lstStyle/>
          <a:p>
            <a:r>
              <a:rPr lang="en-US" sz="1800" dirty="0">
                <a:solidFill>
                  <a:schemeClr val="bg1"/>
                </a:solidFill>
              </a:rPr>
              <a:t>Aditya Barakoti</a:t>
            </a:r>
          </a:p>
          <a:p>
            <a:r>
              <a:rPr lang="en-US" sz="1800" dirty="0">
                <a:solidFill>
                  <a:schemeClr val="bg1"/>
                </a:solidFill>
              </a:rPr>
              <a:t>Code Basics Resume Challenge</a:t>
            </a:r>
            <a:endParaRPr lang="en-IN" sz="1800" dirty="0">
              <a:solidFill>
                <a:schemeClr val="bg1"/>
              </a:solidFill>
            </a:endParaRPr>
          </a:p>
        </p:txBody>
      </p:sp>
    </p:spTree>
    <p:extLst>
      <p:ext uri="{BB962C8B-B14F-4D97-AF65-F5344CB8AC3E}">
        <p14:creationId xmlns:p14="http://schemas.microsoft.com/office/powerpoint/2010/main" val="4237527526"/>
      </p:ext>
    </p:extLst>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ustom 43">
      <a:dk1>
        <a:srgbClr val="000000"/>
      </a:dk1>
      <a:lt1>
        <a:srgbClr val="FFFFFF"/>
      </a:lt1>
      <a:dk2>
        <a:srgbClr val="64DFED"/>
      </a:dk2>
      <a:lt2>
        <a:srgbClr val="E7E6E6"/>
      </a:lt2>
      <a:accent1>
        <a:srgbClr val="92CDF0"/>
      </a:accent1>
      <a:accent2>
        <a:srgbClr val="92CDF0"/>
      </a:accent2>
      <a:accent3>
        <a:srgbClr val="ABC3F0"/>
      </a:accent3>
      <a:accent4>
        <a:srgbClr val="C3B9F2"/>
      </a:accent4>
      <a:accent5>
        <a:srgbClr val="AAA5F9"/>
      </a:accent5>
      <a:accent6>
        <a:srgbClr val="F6A6F4"/>
      </a:accent6>
      <a:hlink>
        <a:srgbClr val="0563C1"/>
      </a:hlink>
      <a:folHlink>
        <a:srgbClr val="954F72"/>
      </a:folHlink>
    </a:clrScheme>
    <a:fontScheme name="Custom 39">
      <a:majorFont>
        <a:latin typeface="Tw Cen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Futuristic Background _ by Slidesgo</Template>
  <TotalTime>568</TotalTime>
  <Words>600</Words>
  <Application>Microsoft Office PowerPoint</Application>
  <PresentationFormat>Widescreen</PresentationFormat>
  <Paragraphs>39</Paragraphs>
  <Slides>12</Slides>
  <Notes>0</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12</vt:i4>
      </vt:variant>
    </vt:vector>
  </HeadingPairs>
  <TitlesOfParts>
    <vt:vector size="27" baseType="lpstr">
      <vt:lpstr>Arial</vt:lpstr>
      <vt:lpstr>Calibri</vt:lpstr>
      <vt:lpstr>Calisto MT</vt:lpstr>
      <vt:lpstr>Courier New</vt:lpstr>
      <vt:lpstr>Montserrat</vt:lpstr>
      <vt:lpstr>Montserrat ExtraBold</vt:lpstr>
      <vt:lpstr>Montserrat Medium</vt:lpstr>
      <vt:lpstr>Proxima Nova</vt:lpstr>
      <vt:lpstr>Proxima Nova Semibold</vt:lpstr>
      <vt:lpstr>Segoe UI Light</vt:lpstr>
      <vt:lpstr>Söhne</vt:lpstr>
      <vt:lpstr>Tw Cen MT</vt:lpstr>
      <vt:lpstr>Futuristic Background by Slidesgo</vt:lpstr>
      <vt:lpstr>Slidesgo Final Pages</vt:lpstr>
      <vt:lpstr>Office Theme</vt:lpstr>
      <vt:lpstr>Mitron Bank Credit card Analysis</vt:lpstr>
      <vt:lpstr>Presentation Layout</vt:lpstr>
      <vt:lpstr>PowerPoint Presentation</vt:lpstr>
      <vt:lpstr>Objective</vt:lpstr>
      <vt:lpstr>PowerPoint Presentation</vt:lpstr>
      <vt:lpstr>PowerPoint Presentation</vt:lpstr>
      <vt:lpstr>PowerPoint Presentation</vt:lpstr>
      <vt:lpstr>PowerPoint Presentation</vt:lpstr>
      <vt:lpstr>INSIGHTS</vt:lpstr>
      <vt:lpstr>RecommendationS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Ayush Barakoti</dc:creator>
  <cp:lastModifiedBy>Ayush Barakoti</cp:lastModifiedBy>
  <cp:revision>7</cp:revision>
  <dcterms:created xsi:type="dcterms:W3CDTF">2023-12-23T18:15:29Z</dcterms:created>
  <dcterms:modified xsi:type="dcterms:W3CDTF">2023-12-31T10:41:13Z</dcterms:modified>
</cp:coreProperties>
</file>